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2" r:id="rId2"/>
    <p:sldId id="353" r:id="rId3"/>
    <p:sldId id="368" r:id="rId4"/>
    <p:sldId id="354" r:id="rId5"/>
    <p:sldId id="380" r:id="rId6"/>
    <p:sldId id="356" r:id="rId7"/>
    <p:sldId id="357" r:id="rId8"/>
    <p:sldId id="355" r:id="rId9"/>
    <p:sldId id="358" r:id="rId10"/>
    <p:sldId id="359" r:id="rId11"/>
    <p:sldId id="360" r:id="rId12"/>
    <p:sldId id="371" r:id="rId13"/>
    <p:sldId id="372" r:id="rId14"/>
    <p:sldId id="361" r:id="rId15"/>
    <p:sldId id="376" r:id="rId16"/>
    <p:sldId id="362" r:id="rId17"/>
    <p:sldId id="363" r:id="rId18"/>
    <p:sldId id="364" r:id="rId19"/>
    <p:sldId id="377" r:id="rId20"/>
    <p:sldId id="374" r:id="rId21"/>
    <p:sldId id="375" r:id="rId22"/>
    <p:sldId id="378" r:id="rId23"/>
    <p:sldId id="370" r:id="rId24"/>
    <p:sldId id="379" r:id="rId25"/>
    <p:sldId id="275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DD1F9-6761-4AF6-8B54-1DA1A71B9A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A894FD-EE98-4366-82B5-CC3E2D8ED632}">
      <dgm:prSet phldrT="[Texto]"/>
      <dgm:spPr/>
      <dgm:t>
        <a:bodyPr/>
        <a:lstStyle/>
        <a:p>
          <a:r>
            <a:rPr lang="en-US" dirty="0"/>
            <a:t>Free proficiency test for the public healthcare services</a:t>
          </a:r>
          <a:endParaRPr lang="pt-BR" dirty="0"/>
        </a:p>
      </dgm:t>
    </dgm:pt>
    <dgm:pt modelId="{A44DEA07-52CF-41D7-AF83-30415B99DCAD}" type="parTrans" cxnId="{E033F870-5E1C-4D43-A434-818D16407B1A}">
      <dgm:prSet/>
      <dgm:spPr/>
      <dgm:t>
        <a:bodyPr/>
        <a:lstStyle/>
        <a:p>
          <a:endParaRPr lang="pt-BR"/>
        </a:p>
      </dgm:t>
    </dgm:pt>
    <dgm:pt modelId="{259FD777-35B5-412E-B6A4-683B26AEEE9A}" type="sibTrans" cxnId="{E033F870-5E1C-4D43-A434-818D16407B1A}">
      <dgm:prSet/>
      <dgm:spPr/>
      <dgm:t>
        <a:bodyPr/>
        <a:lstStyle/>
        <a:p>
          <a:endParaRPr lang="pt-BR"/>
        </a:p>
      </dgm:t>
    </dgm:pt>
    <dgm:pt modelId="{4312F88A-9727-4BA0-A078-E5EC50960997}">
      <dgm:prSet phldrT="[Texto]"/>
      <dgm:spPr/>
      <dgm:t>
        <a:bodyPr/>
        <a:lstStyle/>
        <a:p>
          <a:r>
            <a:rPr lang="pt-BR" dirty="0" err="1"/>
            <a:t>Continuous</a:t>
          </a:r>
          <a:r>
            <a:rPr lang="pt-BR" dirty="0"/>
            <a:t> (</a:t>
          </a:r>
          <a:r>
            <a:rPr lang="pt-BR" dirty="0" err="1"/>
            <a:t>long-term</a:t>
          </a:r>
          <a:r>
            <a:rPr lang="pt-BR" dirty="0"/>
            <a:t> follow-up)</a:t>
          </a:r>
        </a:p>
      </dgm:t>
    </dgm:pt>
    <dgm:pt modelId="{DA51A990-58A4-4B35-A9D1-B7F07164A085}" type="parTrans" cxnId="{409F307B-704A-4C13-8311-3DDD93497649}">
      <dgm:prSet/>
      <dgm:spPr/>
      <dgm:t>
        <a:bodyPr/>
        <a:lstStyle/>
        <a:p>
          <a:endParaRPr lang="pt-BR"/>
        </a:p>
      </dgm:t>
    </dgm:pt>
    <dgm:pt modelId="{AA2E20CB-77B8-4CE2-AAA1-7620D914692B}" type="sibTrans" cxnId="{409F307B-704A-4C13-8311-3DDD93497649}">
      <dgm:prSet/>
      <dgm:spPr/>
      <dgm:t>
        <a:bodyPr/>
        <a:lstStyle/>
        <a:p>
          <a:endParaRPr lang="pt-BR"/>
        </a:p>
      </dgm:t>
    </dgm:pt>
    <dgm:pt modelId="{F235E58B-BB8A-4B6A-9684-152B3C52FC14}">
      <dgm:prSet/>
      <dgm:spPr/>
      <dgm:t>
        <a:bodyPr/>
        <a:lstStyle/>
        <a:p>
          <a:r>
            <a:rPr lang="pt-BR" dirty="0" err="1"/>
            <a:t>Educational</a:t>
          </a:r>
          <a:r>
            <a:rPr lang="pt-BR" dirty="0"/>
            <a:t> </a:t>
          </a:r>
          <a:r>
            <a:rPr lang="pt-BR" dirty="0" err="1"/>
            <a:t>character</a:t>
          </a:r>
          <a:r>
            <a:rPr lang="pt-BR" dirty="0"/>
            <a:t> (non-</a:t>
          </a:r>
          <a:r>
            <a:rPr lang="pt-BR" dirty="0" err="1"/>
            <a:t>punitive</a:t>
          </a:r>
          <a:r>
            <a:rPr lang="pt-BR" dirty="0"/>
            <a:t>)</a:t>
          </a:r>
        </a:p>
      </dgm:t>
    </dgm:pt>
    <dgm:pt modelId="{D3AF56EC-564D-4B7E-B803-3CBCF8E7868E}" type="parTrans" cxnId="{7E03CD6A-26FC-499A-ADF6-D4CDAC26FA98}">
      <dgm:prSet/>
      <dgm:spPr/>
      <dgm:t>
        <a:bodyPr/>
        <a:lstStyle/>
        <a:p>
          <a:endParaRPr lang="pt-BR"/>
        </a:p>
      </dgm:t>
    </dgm:pt>
    <dgm:pt modelId="{9EDD49CD-3ADF-49BD-84CC-C2E677414EFA}" type="sibTrans" cxnId="{7E03CD6A-26FC-499A-ADF6-D4CDAC26FA98}">
      <dgm:prSet/>
      <dgm:spPr/>
      <dgm:t>
        <a:bodyPr/>
        <a:lstStyle/>
        <a:p>
          <a:endParaRPr lang="pt-BR"/>
        </a:p>
      </dgm:t>
    </dgm:pt>
    <dgm:pt modelId="{A7729073-1FFD-4132-A4AA-50B3F2250FE7}">
      <dgm:prSet/>
      <dgm:spPr/>
      <dgm:t>
        <a:bodyPr/>
        <a:lstStyle/>
        <a:p>
          <a:r>
            <a:rPr lang="en-US" dirty="0"/>
            <a:t>Evaluates each healthcare professional individually</a:t>
          </a:r>
          <a:endParaRPr lang="pt-BR" dirty="0"/>
        </a:p>
      </dgm:t>
    </dgm:pt>
    <dgm:pt modelId="{6E18131C-749A-4B55-9AF5-07AD9E6B34B3}" type="parTrans" cxnId="{902460A2-500C-4D37-94CF-FB471C328963}">
      <dgm:prSet/>
      <dgm:spPr/>
      <dgm:t>
        <a:bodyPr/>
        <a:lstStyle/>
        <a:p>
          <a:endParaRPr lang="pt-BR"/>
        </a:p>
      </dgm:t>
    </dgm:pt>
    <dgm:pt modelId="{43E3E96C-FDC9-492B-B6D2-BE258CBF81C4}" type="sibTrans" cxnId="{902460A2-500C-4D37-94CF-FB471C328963}">
      <dgm:prSet/>
      <dgm:spPr/>
      <dgm:t>
        <a:bodyPr/>
        <a:lstStyle/>
        <a:p>
          <a:endParaRPr lang="pt-BR"/>
        </a:p>
      </dgm:t>
    </dgm:pt>
    <dgm:pt modelId="{206867C3-0904-4054-9168-A849F00CF33A}" type="pres">
      <dgm:prSet presAssocID="{710DD1F9-6761-4AF6-8B54-1DA1A71B9AA0}" presName="linear" presStyleCnt="0">
        <dgm:presLayoutVars>
          <dgm:dir/>
          <dgm:animLvl val="lvl"/>
          <dgm:resizeHandles val="exact"/>
        </dgm:presLayoutVars>
      </dgm:prSet>
      <dgm:spPr/>
    </dgm:pt>
    <dgm:pt modelId="{0547D7DF-4ED6-489B-9E53-773B400A28DF}" type="pres">
      <dgm:prSet presAssocID="{11A894FD-EE98-4366-82B5-CC3E2D8ED632}" presName="parentLin" presStyleCnt="0"/>
      <dgm:spPr/>
    </dgm:pt>
    <dgm:pt modelId="{C0339172-B259-49DA-83CD-D30DED5A3D00}" type="pres">
      <dgm:prSet presAssocID="{11A894FD-EE98-4366-82B5-CC3E2D8ED632}" presName="parentLeftMargin" presStyleLbl="node1" presStyleIdx="0" presStyleCnt="4"/>
      <dgm:spPr/>
    </dgm:pt>
    <dgm:pt modelId="{449E19E2-C4F7-45D5-BD19-E4B0CC3AF0C0}" type="pres">
      <dgm:prSet presAssocID="{11A894FD-EE98-4366-82B5-CC3E2D8ED6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5FB38EB-0B4F-4001-84D6-021EB196F55F}" type="pres">
      <dgm:prSet presAssocID="{11A894FD-EE98-4366-82B5-CC3E2D8ED632}" presName="negativeSpace" presStyleCnt="0"/>
      <dgm:spPr/>
    </dgm:pt>
    <dgm:pt modelId="{935FF55E-A420-424E-BC7F-F574D4FC15D0}" type="pres">
      <dgm:prSet presAssocID="{11A894FD-EE98-4366-82B5-CC3E2D8ED632}" presName="childText" presStyleLbl="conFgAcc1" presStyleIdx="0" presStyleCnt="4">
        <dgm:presLayoutVars>
          <dgm:bulletEnabled val="1"/>
        </dgm:presLayoutVars>
      </dgm:prSet>
      <dgm:spPr/>
    </dgm:pt>
    <dgm:pt modelId="{1507FC0E-5DE1-4948-BE8C-A555E1E5496B}" type="pres">
      <dgm:prSet presAssocID="{259FD777-35B5-412E-B6A4-683B26AEEE9A}" presName="spaceBetweenRectangles" presStyleCnt="0"/>
      <dgm:spPr/>
    </dgm:pt>
    <dgm:pt modelId="{C632096F-E0AC-459F-B732-5AF08028538A}" type="pres">
      <dgm:prSet presAssocID="{4312F88A-9727-4BA0-A078-E5EC50960997}" presName="parentLin" presStyleCnt="0"/>
      <dgm:spPr/>
    </dgm:pt>
    <dgm:pt modelId="{EAC30B01-D4A9-47DF-898F-3E850EC746D0}" type="pres">
      <dgm:prSet presAssocID="{4312F88A-9727-4BA0-A078-E5EC50960997}" presName="parentLeftMargin" presStyleLbl="node1" presStyleIdx="0" presStyleCnt="4"/>
      <dgm:spPr/>
    </dgm:pt>
    <dgm:pt modelId="{C88565B3-9721-4E6E-99CB-25AD827E5F68}" type="pres">
      <dgm:prSet presAssocID="{4312F88A-9727-4BA0-A078-E5EC5096099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786F49-A1DA-481F-99EB-D535378E3263}" type="pres">
      <dgm:prSet presAssocID="{4312F88A-9727-4BA0-A078-E5EC50960997}" presName="negativeSpace" presStyleCnt="0"/>
      <dgm:spPr/>
    </dgm:pt>
    <dgm:pt modelId="{0948069C-A26B-4E83-994B-433664FF885C}" type="pres">
      <dgm:prSet presAssocID="{4312F88A-9727-4BA0-A078-E5EC50960997}" presName="childText" presStyleLbl="conFgAcc1" presStyleIdx="1" presStyleCnt="4">
        <dgm:presLayoutVars>
          <dgm:bulletEnabled val="1"/>
        </dgm:presLayoutVars>
      </dgm:prSet>
      <dgm:spPr/>
    </dgm:pt>
    <dgm:pt modelId="{E09F1B64-849F-41D0-AD4D-58C8B9710308}" type="pres">
      <dgm:prSet presAssocID="{AA2E20CB-77B8-4CE2-AAA1-7620D914692B}" presName="spaceBetweenRectangles" presStyleCnt="0"/>
      <dgm:spPr/>
    </dgm:pt>
    <dgm:pt modelId="{9407C405-E4F9-42A3-84A4-735EDCADA69A}" type="pres">
      <dgm:prSet presAssocID="{F235E58B-BB8A-4B6A-9684-152B3C52FC14}" presName="parentLin" presStyleCnt="0"/>
      <dgm:spPr/>
    </dgm:pt>
    <dgm:pt modelId="{CC84225B-228F-427E-B029-35DEEB056656}" type="pres">
      <dgm:prSet presAssocID="{F235E58B-BB8A-4B6A-9684-152B3C52FC14}" presName="parentLeftMargin" presStyleLbl="node1" presStyleIdx="1" presStyleCnt="4"/>
      <dgm:spPr/>
    </dgm:pt>
    <dgm:pt modelId="{2434318F-7C86-4859-AF97-EB04154476E2}" type="pres">
      <dgm:prSet presAssocID="{F235E58B-BB8A-4B6A-9684-152B3C52FC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074454-89F9-4FE5-A30E-A30DED0A8907}" type="pres">
      <dgm:prSet presAssocID="{F235E58B-BB8A-4B6A-9684-152B3C52FC14}" presName="negativeSpace" presStyleCnt="0"/>
      <dgm:spPr/>
    </dgm:pt>
    <dgm:pt modelId="{C4AB3182-28A9-4D48-B960-C034236B21CD}" type="pres">
      <dgm:prSet presAssocID="{F235E58B-BB8A-4B6A-9684-152B3C52FC14}" presName="childText" presStyleLbl="conFgAcc1" presStyleIdx="2" presStyleCnt="4">
        <dgm:presLayoutVars>
          <dgm:bulletEnabled val="1"/>
        </dgm:presLayoutVars>
      </dgm:prSet>
      <dgm:spPr/>
    </dgm:pt>
    <dgm:pt modelId="{47CA45B9-2BE6-410F-AA0C-A3761046D443}" type="pres">
      <dgm:prSet presAssocID="{9EDD49CD-3ADF-49BD-84CC-C2E677414EFA}" presName="spaceBetweenRectangles" presStyleCnt="0"/>
      <dgm:spPr/>
    </dgm:pt>
    <dgm:pt modelId="{954B21D6-7772-4247-B97E-FE193C0B8A1B}" type="pres">
      <dgm:prSet presAssocID="{A7729073-1FFD-4132-A4AA-50B3F2250FE7}" presName="parentLin" presStyleCnt="0"/>
      <dgm:spPr/>
    </dgm:pt>
    <dgm:pt modelId="{D18930E6-238D-4EF7-B8D8-B7CDD3E2C1D2}" type="pres">
      <dgm:prSet presAssocID="{A7729073-1FFD-4132-A4AA-50B3F2250FE7}" presName="parentLeftMargin" presStyleLbl="node1" presStyleIdx="2" presStyleCnt="4"/>
      <dgm:spPr/>
    </dgm:pt>
    <dgm:pt modelId="{B991B00A-3188-41EB-9C93-693A684F1741}" type="pres">
      <dgm:prSet presAssocID="{A7729073-1FFD-4132-A4AA-50B3F2250FE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9A01CBC-3C2F-44C5-A827-920E90FD1429}" type="pres">
      <dgm:prSet presAssocID="{A7729073-1FFD-4132-A4AA-50B3F2250FE7}" presName="negativeSpace" presStyleCnt="0"/>
      <dgm:spPr/>
    </dgm:pt>
    <dgm:pt modelId="{1F857ADB-45BB-4F42-BFBA-594D11CC2B9D}" type="pres">
      <dgm:prSet presAssocID="{A7729073-1FFD-4132-A4AA-50B3F2250FE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0410E2A-6B17-454A-89A2-ED374437811C}" type="presOf" srcId="{F235E58B-BB8A-4B6A-9684-152B3C52FC14}" destId="{2434318F-7C86-4859-AF97-EB04154476E2}" srcOrd="1" destOrd="0" presId="urn:microsoft.com/office/officeart/2005/8/layout/list1"/>
    <dgm:cxn modelId="{1D078332-2B6E-4BE1-987B-FEA616E0ECF0}" type="presOf" srcId="{710DD1F9-6761-4AF6-8B54-1DA1A71B9AA0}" destId="{206867C3-0904-4054-9168-A849F00CF33A}" srcOrd="0" destOrd="0" presId="urn:microsoft.com/office/officeart/2005/8/layout/list1"/>
    <dgm:cxn modelId="{C9D32934-79FF-4FA6-B1FE-D3F0BFBDE888}" type="presOf" srcId="{A7729073-1FFD-4132-A4AA-50B3F2250FE7}" destId="{D18930E6-238D-4EF7-B8D8-B7CDD3E2C1D2}" srcOrd="0" destOrd="0" presId="urn:microsoft.com/office/officeart/2005/8/layout/list1"/>
    <dgm:cxn modelId="{0B969D56-649F-4098-AC89-D66A705C2E63}" type="presOf" srcId="{A7729073-1FFD-4132-A4AA-50B3F2250FE7}" destId="{B991B00A-3188-41EB-9C93-693A684F1741}" srcOrd="1" destOrd="0" presId="urn:microsoft.com/office/officeart/2005/8/layout/list1"/>
    <dgm:cxn modelId="{0CD4C86A-B6B7-457A-B3E0-E51C69D0E6AC}" type="presOf" srcId="{11A894FD-EE98-4366-82B5-CC3E2D8ED632}" destId="{C0339172-B259-49DA-83CD-D30DED5A3D00}" srcOrd="0" destOrd="0" presId="urn:microsoft.com/office/officeart/2005/8/layout/list1"/>
    <dgm:cxn modelId="{7E03CD6A-26FC-499A-ADF6-D4CDAC26FA98}" srcId="{710DD1F9-6761-4AF6-8B54-1DA1A71B9AA0}" destId="{F235E58B-BB8A-4B6A-9684-152B3C52FC14}" srcOrd="2" destOrd="0" parTransId="{D3AF56EC-564D-4B7E-B803-3CBCF8E7868E}" sibTransId="{9EDD49CD-3ADF-49BD-84CC-C2E677414EFA}"/>
    <dgm:cxn modelId="{E033F870-5E1C-4D43-A434-818D16407B1A}" srcId="{710DD1F9-6761-4AF6-8B54-1DA1A71B9AA0}" destId="{11A894FD-EE98-4366-82B5-CC3E2D8ED632}" srcOrd="0" destOrd="0" parTransId="{A44DEA07-52CF-41D7-AF83-30415B99DCAD}" sibTransId="{259FD777-35B5-412E-B6A4-683B26AEEE9A}"/>
    <dgm:cxn modelId="{A4EFB978-BF1B-4A3B-8779-46FB25B10E83}" type="presOf" srcId="{4312F88A-9727-4BA0-A078-E5EC50960997}" destId="{C88565B3-9721-4E6E-99CB-25AD827E5F68}" srcOrd="1" destOrd="0" presId="urn:microsoft.com/office/officeart/2005/8/layout/list1"/>
    <dgm:cxn modelId="{409F307B-704A-4C13-8311-3DDD93497649}" srcId="{710DD1F9-6761-4AF6-8B54-1DA1A71B9AA0}" destId="{4312F88A-9727-4BA0-A078-E5EC50960997}" srcOrd="1" destOrd="0" parTransId="{DA51A990-58A4-4B35-A9D1-B7F07164A085}" sibTransId="{AA2E20CB-77B8-4CE2-AAA1-7620D914692B}"/>
    <dgm:cxn modelId="{879FEC80-8838-48C0-9246-1E092D08FDA1}" type="presOf" srcId="{11A894FD-EE98-4366-82B5-CC3E2D8ED632}" destId="{449E19E2-C4F7-45D5-BD19-E4B0CC3AF0C0}" srcOrd="1" destOrd="0" presId="urn:microsoft.com/office/officeart/2005/8/layout/list1"/>
    <dgm:cxn modelId="{DAAF7284-E585-4B41-B886-4FC05C640364}" type="presOf" srcId="{F235E58B-BB8A-4B6A-9684-152B3C52FC14}" destId="{CC84225B-228F-427E-B029-35DEEB056656}" srcOrd="0" destOrd="0" presId="urn:microsoft.com/office/officeart/2005/8/layout/list1"/>
    <dgm:cxn modelId="{902460A2-500C-4D37-94CF-FB471C328963}" srcId="{710DD1F9-6761-4AF6-8B54-1DA1A71B9AA0}" destId="{A7729073-1FFD-4132-A4AA-50B3F2250FE7}" srcOrd="3" destOrd="0" parTransId="{6E18131C-749A-4B55-9AF5-07AD9E6B34B3}" sibTransId="{43E3E96C-FDC9-492B-B6D2-BE258CBF81C4}"/>
    <dgm:cxn modelId="{3D2E15A8-83D6-4957-95A2-7FFCD209E72E}" type="presOf" srcId="{4312F88A-9727-4BA0-A078-E5EC50960997}" destId="{EAC30B01-D4A9-47DF-898F-3E850EC746D0}" srcOrd="0" destOrd="0" presId="urn:microsoft.com/office/officeart/2005/8/layout/list1"/>
    <dgm:cxn modelId="{103FAE9D-D101-4A22-8F8A-CC1AA4FD4F21}" type="presParOf" srcId="{206867C3-0904-4054-9168-A849F00CF33A}" destId="{0547D7DF-4ED6-489B-9E53-773B400A28DF}" srcOrd="0" destOrd="0" presId="urn:microsoft.com/office/officeart/2005/8/layout/list1"/>
    <dgm:cxn modelId="{78F9B9B8-8FF1-42AB-A68E-1895A5B53053}" type="presParOf" srcId="{0547D7DF-4ED6-489B-9E53-773B400A28DF}" destId="{C0339172-B259-49DA-83CD-D30DED5A3D00}" srcOrd="0" destOrd="0" presId="urn:microsoft.com/office/officeart/2005/8/layout/list1"/>
    <dgm:cxn modelId="{A17E7316-972C-4925-A1E3-55C0D6E3824F}" type="presParOf" srcId="{0547D7DF-4ED6-489B-9E53-773B400A28DF}" destId="{449E19E2-C4F7-45D5-BD19-E4B0CC3AF0C0}" srcOrd="1" destOrd="0" presId="urn:microsoft.com/office/officeart/2005/8/layout/list1"/>
    <dgm:cxn modelId="{0DDC053C-2933-4066-8AF2-DE4ACD23218C}" type="presParOf" srcId="{206867C3-0904-4054-9168-A849F00CF33A}" destId="{15FB38EB-0B4F-4001-84D6-021EB196F55F}" srcOrd="1" destOrd="0" presId="urn:microsoft.com/office/officeart/2005/8/layout/list1"/>
    <dgm:cxn modelId="{5EFC2308-8648-4DB7-975A-4BCB9136EE4F}" type="presParOf" srcId="{206867C3-0904-4054-9168-A849F00CF33A}" destId="{935FF55E-A420-424E-BC7F-F574D4FC15D0}" srcOrd="2" destOrd="0" presId="urn:microsoft.com/office/officeart/2005/8/layout/list1"/>
    <dgm:cxn modelId="{4E67E6B9-07CF-4F48-AA56-5ACBCBF59ABD}" type="presParOf" srcId="{206867C3-0904-4054-9168-A849F00CF33A}" destId="{1507FC0E-5DE1-4948-BE8C-A555E1E5496B}" srcOrd="3" destOrd="0" presId="urn:microsoft.com/office/officeart/2005/8/layout/list1"/>
    <dgm:cxn modelId="{C8A97198-F819-4B9B-ACF6-3349A9EE6AFE}" type="presParOf" srcId="{206867C3-0904-4054-9168-A849F00CF33A}" destId="{C632096F-E0AC-459F-B732-5AF08028538A}" srcOrd="4" destOrd="0" presId="urn:microsoft.com/office/officeart/2005/8/layout/list1"/>
    <dgm:cxn modelId="{F375AACA-8A95-4EB9-BE76-03D4B8DE5688}" type="presParOf" srcId="{C632096F-E0AC-459F-B732-5AF08028538A}" destId="{EAC30B01-D4A9-47DF-898F-3E850EC746D0}" srcOrd="0" destOrd="0" presId="urn:microsoft.com/office/officeart/2005/8/layout/list1"/>
    <dgm:cxn modelId="{5817D37B-D9C0-457D-9003-10220AE06ABE}" type="presParOf" srcId="{C632096F-E0AC-459F-B732-5AF08028538A}" destId="{C88565B3-9721-4E6E-99CB-25AD827E5F68}" srcOrd="1" destOrd="0" presId="urn:microsoft.com/office/officeart/2005/8/layout/list1"/>
    <dgm:cxn modelId="{7CDBD58D-B94A-492B-84EF-18E8DA8407A9}" type="presParOf" srcId="{206867C3-0904-4054-9168-A849F00CF33A}" destId="{DD786F49-A1DA-481F-99EB-D535378E3263}" srcOrd="5" destOrd="0" presId="urn:microsoft.com/office/officeart/2005/8/layout/list1"/>
    <dgm:cxn modelId="{72C37E35-24B0-41F7-9578-C2A56A111EFC}" type="presParOf" srcId="{206867C3-0904-4054-9168-A849F00CF33A}" destId="{0948069C-A26B-4E83-994B-433664FF885C}" srcOrd="6" destOrd="0" presId="urn:microsoft.com/office/officeart/2005/8/layout/list1"/>
    <dgm:cxn modelId="{E9F5BF09-6548-45C1-8A1F-0D4D48A9E46B}" type="presParOf" srcId="{206867C3-0904-4054-9168-A849F00CF33A}" destId="{E09F1B64-849F-41D0-AD4D-58C8B9710308}" srcOrd="7" destOrd="0" presId="urn:microsoft.com/office/officeart/2005/8/layout/list1"/>
    <dgm:cxn modelId="{1AEF703C-9B0F-4F0B-BF5F-02A06C231592}" type="presParOf" srcId="{206867C3-0904-4054-9168-A849F00CF33A}" destId="{9407C405-E4F9-42A3-84A4-735EDCADA69A}" srcOrd="8" destOrd="0" presId="urn:microsoft.com/office/officeart/2005/8/layout/list1"/>
    <dgm:cxn modelId="{F4BC61D0-45BE-4D5C-B443-63187C5C3E2E}" type="presParOf" srcId="{9407C405-E4F9-42A3-84A4-735EDCADA69A}" destId="{CC84225B-228F-427E-B029-35DEEB056656}" srcOrd="0" destOrd="0" presId="urn:microsoft.com/office/officeart/2005/8/layout/list1"/>
    <dgm:cxn modelId="{D8E8BF70-315D-4EDD-910B-5D4CEACE4F71}" type="presParOf" srcId="{9407C405-E4F9-42A3-84A4-735EDCADA69A}" destId="{2434318F-7C86-4859-AF97-EB04154476E2}" srcOrd="1" destOrd="0" presId="urn:microsoft.com/office/officeart/2005/8/layout/list1"/>
    <dgm:cxn modelId="{88DAA73A-311B-48A4-8807-3B15244A60CC}" type="presParOf" srcId="{206867C3-0904-4054-9168-A849F00CF33A}" destId="{89074454-89F9-4FE5-A30E-A30DED0A8907}" srcOrd="9" destOrd="0" presId="urn:microsoft.com/office/officeart/2005/8/layout/list1"/>
    <dgm:cxn modelId="{05220F48-DAF9-4627-A925-1981C141DD0C}" type="presParOf" srcId="{206867C3-0904-4054-9168-A849F00CF33A}" destId="{C4AB3182-28A9-4D48-B960-C034236B21CD}" srcOrd="10" destOrd="0" presId="urn:microsoft.com/office/officeart/2005/8/layout/list1"/>
    <dgm:cxn modelId="{752DB27D-0298-4D8B-B478-AD030236E0BA}" type="presParOf" srcId="{206867C3-0904-4054-9168-A849F00CF33A}" destId="{47CA45B9-2BE6-410F-AA0C-A3761046D443}" srcOrd="11" destOrd="0" presId="urn:microsoft.com/office/officeart/2005/8/layout/list1"/>
    <dgm:cxn modelId="{64D8CD5F-E760-44F3-8278-F7E02A615DD2}" type="presParOf" srcId="{206867C3-0904-4054-9168-A849F00CF33A}" destId="{954B21D6-7772-4247-B97E-FE193C0B8A1B}" srcOrd="12" destOrd="0" presId="urn:microsoft.com/office/officeart/2005/8/layout/list1"/>
    <dgm:cxn modelId="{BBE36A6B-BA12-4040-9667-2D7CAF9A54D5}" type="presParOf" srcId="{954B21D6-7772-4247-B97E-FE193C0B8A1B}" destId="{D18930E6-238D-4EF7-B8D8-B7CDD3E2C1D2}" srcOrd="0" destOrd="0" presId="urn:microsoft.com/office/officeart/2005/8/layout/list1"/>
    <dgm:cxn modelId="{AF1E3283-A4F9-4110-A84B-D5498F4ACD55}" type="presParOf" srcId="{954B21D6-7772-4247-B97E-FE193C0B8A1B}" destId="{B991B00A-3188-41EB-9C93-693A684F1741}" srcOrd="1" destOrd="0" presId="urn:microsoft.com/office/officeart/2005/8/layout/list1"/>
    <dgm:cxn modelId="{B1DFDB47-6313-46B6-902B-053E8370AAB2}" type="presParOf" srcId="{206867C3-0904-4054-9168-A849F00CF33A}" destId="{59A01CBC-3C2F-44C5-A827-920E90FD1429}" srcOrd="13" destOrd="0" presId="urn:microsoft.com/office/officeart/2005/8/layout/list1"/>
    <dgm:cxn modelId="{24DB5FF8-8E53-4527-AA3A-70E0A9B55D7F}" type="presParOf" srcId="{206867C3-0904-4054-9168-A849F00CF33A}" destId="{1F857ADB-45BB-4F42-BFBA-594D11CC2B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FF55E-A420-424E-BC7F-F574D4FC15D0}">
      <dsp:nvSpPr>
        <dsp:cNvPr id="0" name=""/>
        <dsp:cNvSpPr/>
      </dsp:nvSpPr>
      <dsp:spPr>
        <a:xfrm>
          <a:off x="0" y="1463913"/>
          <a:ext cx="8128000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E19E2-C4F7-45D5-BD19-E4B0CC3AF0C0}">
      <dsp:nvSpPr>
        <dsp:cNvPr id="0" name=""/>
        <dsp:cNvSpPr/>
      </dsp:nvSpPr>
      <dsp:spPr>
        <a:xfrm>
          <a:off x="406400" y="1212993"/>
          <a:ext cx="568959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Free proficiency test for the public healthcare services</a:t>
          </a:r>
          <a:endParaRPr lang="pt-BR" sz="1700" kern="1200" dirty="0"/>
        </a:p>
      </dsp:txBody>
      <dsp:txXfrm>
        <a:off x="430898" y="1237491"/>
        <a:ext cx="5640603" cy="452844"/>
      </dsp:txXfrm>
    </dsp:sp>
    <dsp:sp modelId="{0948069C-A26B-4E83-994B-433664FF885C}">
      <dsp:nvSpPr>
        <dsp:cNvPr id="0" name=""/>
        <dsp:cNvSpPr/>
      </dsp:nvSpPr>
      <dsp:spPr>
        <a:xfrm>
          <a:off x="0" y="2235033"/>
          <a:ext cx="8128000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565B3-9721-4E6E-99CB-25AD827E5F68}">
      <dsp:nvSpPr>
        <dsp:cNvPr id="0" name=""/>
        <dsp:cNvSpPr/>
      </dsp:nvSpPr>
      <dsp:spPr>
        <a:xfrm>
          <a:off x="406400" y="1984113"/>
          <a:ext cx="568959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 err="1"/>
            <a:t>Continuous</a:t>
          </a:r>
          <a:r>
            <a:rPr lang="pt-BR" sz="1700" kern="1200" dirty="0"/>
            <a:t> (</a:t>
          </a:r>
          <a:r>
            <a:rPr lang="pt-BR" sz="1700" kern="1200" dirty="0" err="1"/>
            <a:t>long-term</a:t>
          </a:r>
          <a:r>
            <a:rPr lang="pt-BR" sz="1700" kern="1200" dirty="0"/>
            <a:t> follow-up)</a:t>
          </a:r>
        </a:p>
      </dsp:txBody>
      <dsp:txXfrm>
        <a:off x="430898" y="2008611"/>
        <a:ext cx="5640603" cy="452844"/>
      </dsp:txXfrm>
    </dsp:sp>
    <dsp:sp modelId="{C4AB3182-28A9-4D48-B960-C034236B21CD}">
      <dsp:nvSpPr>
        <dsp:cNvPr id="0" name=""/>
        <dsp:cNvSpPr/>
      </dsp:nvSpPr>
      <dsp:spPr>
        <a:xfrm>
          <a:off x="0" y="3006153"/>
          <a:ext cx="8128000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4318F-7C86-4859-AF97-EB04154476E2}">
      <dsp:nvSpPr>
        <dsp:cNvPr id="0" name=""/>
        <dsp:cNvSpPr/>
      </dsp:nvSpPr>
      <dsp:spPr>
        <a:xfrm>
          <a:off x="406400" y="2755233"/>
          <a:ext cx="568959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 err="1"/>
            <a:t>Educational</a:t>
          </a:r>
          <a:r>
            <a:rPr lang="pt-BR" sz="1700" kern="1200" dirty="0"/>
            <a:t> </a:t>
          </a:r>
          <a:r>
            <a:rPr lang="pt-BR" sz="1700" kern="1200" dirty="0" err="1"/>
            <a:t>character</a:t>
          </a:r>
          <a:r>
            <a:rPr lang="pt-BR" sz="1700" kern="1200" dirty="0"/>
            <a:t> (non-</a:t>
          </a:r>
          <a:r>
            <a:rPr lang="pt-BR" sz="1700" kern="1200" dirty="0" err="1"/>
            <a:t>punitive</a:t>
          </a:r>
          <a:r>
            <a:rPr lang="pt-BR" sz="1700" kern="1200" dirty="0"/>
            <a:t>)</a:t>
          </a:r>
        </a:p>
      </dsp:txBody>
      <dsp:txXfrm>
        <a:off x="430898" y="2779731"/>
        <a:ext cx="5640603" cy="452844"/>
      </dsp:txXfrm>
    </dsp:sp>
    <dsp:sp modelId="{1F857ADB-45BB-4F42-BFBA-594D11CC2B9D}">
      <dsp:nvSpPr>
        <dsp:cNvPr id="0" name=""/>
        <dsp:cNvSpPr/>
      </dsp:nvSpPr>
      <dsp:spPr>
        <a:xfrm>
          <a:off x="0" y="3777273"/>
          <a:ext cx="8128000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1B00A-3188-41EB-9C93-693A684F1741}">
      <dsp:nvSpPr>
        <dsp:cNvPr id="0" name=""/>
        <dsp:cNvSpPr/>
      </dsp:nvSpPr>
      <dsp:spPr>
        <a:xfrm>
          <a:off x="406400" y="3526353"/>
          <a:ext cx="568959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Evaluates each healthcare professional individually</a:t>
          </a:r>
          <a:endParaRPr lang="pt-BR" sz="1700" kern="1200" dirty="0"/>
        </a:p>
      </dsp:txBody>
      <dsp:txXfrm>
        <a:off x="430898" y="3550851"/>
        <a:ext cx="564060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106B1-0267-4069-B8D3-355C49C5A722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57D87-EADC-47C3-A37F-0B4DE6BFA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60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56705-3088-89F3-80A3-5F941E04F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379741-47CD-943D-B082-0A61DB24E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D92C97-FEF4-8AE2-2365-72B9CC4B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C6027-5146-ACA2-EFC2-D984999C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C7D8B-5CAB-19F2-04B6-DFA1D054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9D689-82DA-E773-CF50-5404CDC8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85255D-5005-8119-E066-758B6382A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0396B-2649-8D52-C657-0A32B125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435E9A-0848-AF24-D185-D56159E2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9B6A81-35BE-1E00-96AF-294269AD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54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879EB5-3020-B657-6460-21EECE812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91BE42-1715-E0BD-C5C0-C5AE9BADD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91DAF5-B616-A46E-DD94-9BFFEAAA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91B6C3-93A9-B403-EC1F-1D8B8AFE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C89531-6758-98E2-7551-39410C4C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79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0555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6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2F279-AA12-AD4D-6179-B84BAB4B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276CCA-2CAA-5478-6507-791C32D5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1D4CDC-5AA6-FF2A-D3B1-BE78173B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167C96-DA30-F136-7B85-DBAB446E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8FAC1-79AC-796E-D761-F945CCCD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09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E9ED1-50A3-2052-36B1-8F767936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8A9D4A-43FE-D63C-A467-CA4DFE7D3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F859F3-D181-0D2E-EC9E-87ED28C2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B769EE-5FD1-4936-EA7A-91043A80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CA4DFE-F0A5-9D97-0447-02693143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3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2B8F1-9290-420E-4D3C-584F888C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ADE3F9-2298-B207-FC40-6F6C31F3E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7D1961-B69E-9CA9-4EFB-81C7E7119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AC8D58-D4AE-CBCF-3D09-3EDC1EAC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6E4EB4-F6AC-6124-FB2A-582F4994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7E5826-C053-E1F4-8E0C-3BFE69C2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19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3439D-AAB0-3F34-B864-CB220C67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C6AA40-2B3D-06CD-EEF6-105514B81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48D2ED-E081-7043-B6F8-392E54BC8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C1D8C9-BF5D-9911-B1CC-603770C35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65D147F-E7CB-0CA3-6A33-FB88B7322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2870946-E522-D939-D9F7-7338695F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3FA3CCF-11ED-CAFB-433C-8FA13B32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2C080E-1261-BDF6-43C5-AF4528FA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8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BB24A-DB98-2C95-6215-15719CB3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10A5F1-8920-117F-60A3-47BD23AE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A623FC-3917-ED54-C633-2AA1038E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909A98-7273-4AF5-8F6C-07456956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6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98E12BF-83A8-200A-AB9F-15714DD2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744D6C0-9367-0C60-F43F-22776859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46CBD5-6872-3C05-857C-A2D8B9C4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24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C1D11-D3EF-58B4-8558-1D5502A5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9879B4-7CE4-0F1A-B316-E0889AE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836915-515B-D275-9AA3-38F203DDF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12ADE1-F4AF-20E6-68C3-69754561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44C49C-312C-DBDF-31AD-B890244F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2521CF-A222-768D-53B5-9A57F16C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5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0D06B-5AD6-AB03-BA6B-8F7D0FD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A54A6DC-42FF-961F-92C9-409A0D38E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AD5B51-7114-8FAC-FBA7-90E9F82E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60304B-3FE7-07CC-032E-3D0C8B1E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E8D18F-74C5-99DB-1182-43AE7514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69BB7A-CD4E-FA00-926D-51EDC260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91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9712BF-F03B-EB82-93FA-9841971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2E304-4AA7-0783-1433-735966A3B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35244B-8B2A-3B61-6389-AEF140D33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1C43F-FF56-4760-BA4A-091E2ADE3C80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E06EA7-D72F-61C8-9F28-4E2755236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463F69-64DF-8ABA-776E-3DD7174D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F9B11F-629E-4A41-9478-D6F832C94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6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722340" y="1727086"/>
            <a:ext cx="8601531" cy="281541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Montserrat ExtraBold" panose="00000900000000000000" pitchFamily="2" charset="0"/>
              </a:rPr>
              <a:t>Overview of Brazilian PT program </a:t>
            </a:r>
            <a:br>
              <a:rPr lang="en-US" sz="3200" dirty="0">
                <a:solidFill>
                  <a:srgbClr val="7030A0"/>
                </a:solidFill>
                <a:latin typeface="Montserrat ExtraBold" panose="00000900000000000000" pitchFamily="2" charset="0"/>
              </a:rPr>
            </a:br>
            <a:br>
              <a:rPr lang="en-US" sz="3200" dirty="0">
                <a:solidFill>
                  <a:srgbClr val="7030A0"/>
                </a:solidFill>
                <a:latin typeface="Montserrat ExtraBold" panose="00000900000000000000" pitchFamily="2" charset="0"/>
              </a:rPr>
            </a:br>
            <a:r>
              <a:rPr lang="en-US" sz="3200" dirty="0">
                <a:solidFill>
                  <a:srgbClr val="FF0000"/>
                </a:solidFill>
                <a:latin typeface="Montserrat ExtraBold" panose="00000900000000000000" pitchFamily="2" charset="0"/>
              </a:rPr>
              <a:t>Brazilian Experience</a:t>
            </a:r>
            <a:br>
              <a:rPr lang="en-US" sz="3200" dirty="0">
                <a:solidFill>
                  <a:srgbClr val="FF0000"/>
                </a:solidFill>
                <a:latin typeface="Montserrat ExtraBold" panose="00000900000000000000" pitchFamily="2" charset="0"/>
              </a:rPr>
            </a:br>
            <a:br>
              <a:rPr lang="en-US" sz="3200" dirty="0">
                <a:solidFill>
                  <a:srgbClr val="FF0000"/>
                </a:solidFill>
                <a:latin typeface="Montserrat ExtraBold" panose="00000900000000000000" pitchFamily="2" charset="0"/>
              </a:rPr>
            </a:br>
            <a:br>
              <a:rPr lang="en-US" sz="3200" dirty="0">
                <a:solidFill>
                  <a:srgbClr val="FF0000"/>
                </a:solidFill>
                <a:latin typeface="Montserrat ExtraBold" panose="00000900000000000000" pitchFamily="2" charset="0"/>
              </a:rPr>
            </a:br>
            <a:r>
              <a:rPr lang="en-US" sz="1800" dirty="0">
                <a:solidFill>
                  <a:schemeClr val="tx1"/>
                </a:solidFill>
                <a:latin typeface="Montserrat ExtraBold" panose="00000900000000000000" pitchFamily="2" charset="0"/>
              </a:rPr>
              <a:t>Renata Cristina </a:t>
            </a:r>
            <a:r>
              <a:rPr lang="en-US" sz="1800" dirty="0" err="1">
                <a:solidFill>
                  <a:schemeClr val="tx1"/>
                </a:solidFill>
                <a:latin typeface="Montserrat ExtraBold" panose="00000900000000000000" pitchFamily="2" charset="0"/>
              </a:rPr>
              <a:t>Messores</a:t>
            </a:r>
            <a:r>
              <a:rPr lang="en-US" sz="1800" dirty="0">
                <a:solidFill>
                  <a:schemeClr val="tx1"/>
                </a:solidFill>
                <a:latin typeface="Montserrat ExtraBold" panose="00000900000000000000" pitchFamily="2" charset="0"/>
              </a:rPr>
              <a:t> Rudolf</a:t>
            </a:r>
            <a:br>
              <a:rPr lang="en-US" sz="1800" dirty="0">
                <a:solidFill>
                  <a:schemeClr val="tx1"/>
                </a:solidFill>
                <a:latin typeface="Montserrat ExtraBold" panose="00000900000000000000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Montserrat ExtraBold" panose="00000900000000000000" pitchFamily="2" charset="0"/>
              </a:rPr>
              <a:t>Laboratory of Molecular Biology, Microbiology and Serology (LBMMS)</a:t>
            </a:r>
            <a:endParaRPr lang="pt-BR" sz="3200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165" y="5165557"/>
            <a:ext cx="3867670" cy="70079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1CF6AAB-4026-A48A-9FDC-481DBB2EDB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643" y="949343"/>
            <a:ext cx="1847792" cy="8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343C38-9ABC-4C5B-949E-8966FC93EF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" y="125678"/>
            <a:ext cx="1847792" cy="8222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DB3F308-A653-4396-9435-61068C7CE8FB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B95C98-1BF1-4DA8-BCB5-30E0B70BD066}"/>
              </a:ext>
            </a:extLst>
          </p:cNvPr>
          <p:cNvSpPr txBox="1"/>
          <p:nvPr/>
        </p:nvSpPr>
        <p:spPr>
          <a:xfrm>
            <a:off x="2953921" y="1149791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1DD228A-23DE-4059-AD6A-8CE0C1BB1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690" y="2894685"/>
            <a:ext cx="2651389" cy="3711313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9092E1D-5AED-2EAA-D4EF-46AB45BF3675}"/>
              </a:ext>
            </a:extLst>
          </p:cNvPr>
          <p:cNvSpPr/>
          <p:nvPr/>
        </p:nvSpPr>
        <p:spPr>
          <a:xfrm>
            <a:off x="9932348" y="1066524"/>
            <a:ext cx="2048256" cy="1298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Twice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a </a:t>
            </a:r>
            <a:r>
              <a:rPr kumimoji="0" lang="pt-BR" altLang="pt-BR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year</a:t>
            </a:r>
            <a:r>
              <a:rPr kumimoji="0" lang="pt-BR" altLang="pt-BR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pt-BR" altLang="pt-B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C25F81-B4DC-D76F-DF64-77E7C10121E5}"/>
              </a:ext>
            </a:extLst>
          </p:cNvPr>
          <p:cNvSpPr txBox="1"/>
          <p:nvPr/>
        </p:nvSpPr>
        <p:spPr>
          <a:xfrm>
            <a:off x="2259652" y="1929905"/>
            <a:ext cx="6835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Execution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of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rapid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tests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for HIV,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syphilis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and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hepatitis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C vírus (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simultaneously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with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four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panel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elements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DF588D45-DBB0-8757-FB9F-F648574579A4}"/>
              </a:ext>
            </a:extLst>
          </p:cNvPr>
          <p:cNvSpPr/>
          <p:nvPr/>
        </p:nvSpPr>
        <p:spPr>
          <a:xfrm>
            <a:off x="9932348" y="2556357"/>
            <a:ext cx="2048256" cy="1298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30 </a:t>
            </a:r>
            <a:r>
              <a:rPr kumimoji="0" lang="pt-BR" altLang="pt-BR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days</a:t>
            </a:r>
            <a:endParaRPr kumimoji="0" lang="pt-BR" altLang="pt-B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083A573E-215B-849C-43C8-16E64F6234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445" y="2888507"/>
            <a:ext cx="3767564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5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0EFCE2A9-7242-48F6-DFD6-FF8E29BE9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139701"/>
            <a:ext cx="189071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2297" name="CaixaDeTexto 12">
            <a:extLst>
              <a:ext uri="{FF2B5EF4-FFF2-40B4-BE49-F238E27FC236}">
                <a16:creationId xmlns:a16="http://schemas.microsoft.com/office/drawing/2014/main" id="{96C211AD-2C51-2AEC-3316-8BC68C8E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10507"/>
            <a:ext cx="8302751" cy="62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i="1" dirty="0" err="1">
                <a:latin typeface="Calibri" panose="020F0502020204030204" pitchFamily="34" charset="0"/>
                <a:cs typeface="Calibri" panose="020F0502020204030204" pitchFamily="34" charset="0"/>
              </a:rPr>
              <a:t>Dried</a:t>
            </a:r>
            <a:r>
              <a:rPr lang="pt-BR" altLang="pt-BR" i="1" dirty="0">
                <a:latin typeface="Calibri" panose="020F0502020204030204" pitchFamily="34" charset="0"/>
                <a:cs typeface="Calibri" panose="020F0502020204030204" pitchFamily="34" charset="0"/>
              </a:rPr>
              <a:t> Tubes </a:t>
            </a:r>
            <a:r>
              <a:rPr lang="pt-BR" altLang="pt-BR" i="1" dirty="0" err="1">
                <a:latin typeface="Calibri" panose="020F0502020204030204" pitchFamily="34" charset="0"/>
                <a:cs typeface="Calibri" panose="020F0502020204030204" pitchFamily="34" charset="0"/>
              </a:rPr>
              <a:t>Specimens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(DTS)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Participants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hydrate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with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PBS-TWEEN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before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use</a:t>
            </a:r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8" name="Imagem 3">
            <a:extLst>
              <a:ext uri="{FF2B5EF4-FFF2-40B4-BE49-F238E27FC236}">
                <a16:creationId xmlns:a16="http://schemas.microsoft.com/office/drawing/2014/main" id="{587AF944-7040-E1BD-FEA5-0EB0B75B8F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33" y="2532888"/>
            <a:ext cx="7876132" cy="28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F68D77E-D468-46D0-0503-5C4557AF7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475" y="988240"/>
            <a:ext cx="1847792" cy="8222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4091A6C-E103-7DEB-4F1C-B6105E540359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DD2419-165F-5620-D184-84E51BBBD631}"/>
              </a:ext>
            </a:extLst>
          </p:cNvPr>
          <p:cNvSpPr txBox="1"/>
          <p:nvPr/>
        </p:nvSpPr>
        <p:spPr>
          <a:xfrm>
            <a:off x="3372676" y="826293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E846FAC-AF50-C518-F491-F7FA3B32BAFD}"/>
              </a:ext>
            </a:extLst>
          </p:cNvPr>
          <p:cNvSpPr txBox="1"/>
          <p:nvPr/>
        </p:nvSpPr>
        <p:spPr>
          <a:xfrm>
            <a:off x="8519259" y="1816318"/>
            <a:ext cx="3493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A-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instruction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manual (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mainly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about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the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hydration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process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dirty="0"/>
              <a:t> </a:t>
            </a:r>
          </a:p>
          <a:p>
            <a:pPr algn="just"/>
            <a:r>
              <a:rPr lang="pt-BR" dirty="0"/>
              <a:t>B-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results</a:t>
            </a:r>
            <a:r>
              <a:rPr lang="pt-BR" dirty="0"/>
              <a:t> </a:t>
            </a:r>
            <a:r>
              <a:rPr lang="pt-BR" dirty="0" err="1"/>
              <a:t>forms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C- </a:t>
            </a:r>
            <a:r>
              <a:rPr lang="en-US" dirty="0"/>
              <a:t>metallic bag with hermetic closure (</a:t>
            </a:r>
            <a:r>
              <a:rPr lang="en-US" dirty="0" err="1"/>
              <a:t>ziplock</a:t>
            </a:r>
            <a:r>
              <a:rPr lang="en-US" dirty="0"/>
              <a:t>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D-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four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serum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or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plasma samples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with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red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dye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(DTS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methodology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dirty="0"/>
          </a:p>
          <a:p>
            <a:pPr algn="just"/>
            <a:r>
              <a:rPr lang="pt-BR" dirty="0"/>
              <a:t>E- PBS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-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tween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buffer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dirty="0"/>
          </a:p>
          <a:p>
            <a:pPr algn="just"/>
            <a:r>
              <a:rPr lang="pt-BR" dirty="0"/>
              <a:t>F-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0.5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mL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pasteur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pipette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dirty="0"/>
          </a:p>
          <a:p>
            <a:pPr algn="just"/>
            <a:r>
              <a:rPr lang="pt-BR" dirty="0"/>
              <a:t>G-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silica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sachet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2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263987-7B0D-2243-C5E5-00EE05964F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475" y="988240"/>
            <a:ext cx="1847792" cy="82226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80C3A22-4AEF-D51E-4EAF-264688719E7E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DC1874-9A44-B49A-F78C-B0BC5680217E}"/>
              </a:ext>
            </a:extLst>
          </p:cNvPr>
          <p:cNvSpPr txBox="1"/>
          <p:nvPr/>
        </p:nvSpPr>
        <p:spPr>
          <a:xfrm>
            <a:off x="3372676" y="826293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pic>
        <p:nvPicPr>
          <p:cNvPr id="6" name="Google Shape;305;p17">
            <a:extLst>
              <a:ext uri="{FF2B5EF4-FFF2-40B4-BE49-F238E27FC236}">
                <a16:creationId xmlns:a16="http://schemas.microsoft.com/office/drawing/2014/main" id="{9BE08D79-AC96-3026-12E5-A936D4858A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389" y="1816417"/>
            <a:ext cx="1224776" cy="167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06;p17">
            <a:extLst>
              <a:ext uri="{FF2B5EF4-FFF2-40B4-BE49-F238E27FC236}">
                <a16:creationId xmlns:a16="http://schemas.microsoft.com/office/drawing/2014/main" id="{431E1B03-05F3-B6C2-5915-5062093C1788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9165" y="1825635"/>
            <a:ext cx="1027168" cy="16702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8EF26F3-8862-FB56-108C-04F771761638}"/>
              </a:ext>
            </a:extLst>
          </p:cNvPr>
          <p:cNvSpPr txBox="1"/>
          <p:nvPr/>
        </p:nvSpPr>
        <p:spPr>
          <a:xfrm>
            <a:off x="1042416" y="3490403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trypan blue dye</a:t>
            </a: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4DD397B-E3EE-54D0-8607-F7FF97D2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FE97824-65B3-EDDA-A268-BD4DA7DEA443}"/>
              </a:ext>
            </a:extLst>
          </p:cNvPr>
          <p:cNvSpPr txBox="1"/>
          <p:nvPr/>
        </p:nvSpPr>
        <p:spPr>
          <a:xfrm>
            <a:off x="255508" y="3795637"/>
            <a:ext cx="366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i="0" dirty="0" err="1">
                <a:effectLst/>
                <a:latin typeface="BlinkMacSystemFont"/>
              </a:rPr>
              <a:t>Adapted</a:t>
            </a:r>
            <a:r>
              <a:rPr lang="pt-BR" sz="1600" b="0" i="0" dirty="0">
                <a:effectLst/>
                <a:latin typeface="BlinkMacSystemFont"/>
              </a:rPr>
              <a:t> </a:t>
            </a:r>
            <a:r>
              <a:rPr lang="pt-BR" sz="1600" b="0" i="0" dirty="0" err="1">
                <a:effectLst/>
                <a:latin typeface="BlinkMacSystemFont"/>
              </a:rPr>
              <a:t>from</a:t>
            </a:r>
            <a:r>
              <a:rPr lang="pt-BR" sz="1600" b="0" i="0" dirty="0">
                <a:effectLst/>
                <a:latin typeface="BlinkMacSystemFont"/>
              </a:rPr>
              <a:t> </a:t>
            </a:r>
            <a:r>
              <a:rPr lang="pt-BR" sz="1600" b="0" i="0" dirty="0" err="1">
                <a:effectLst/>
                <a:latin typeface="BlinkMacSystemFont"/>
              </a:rPr>
              <a:t>Parekh</a:t>
            </a:r>
            <a:r>
              <a:rPr lang="pt-BR" sz="1600" b="0" i="0" dirty="0">
                <a:effectLst/>
                <a:latin typeface="BlinkMacSystemFont"/>
              </a:rPr>
              <a:t> et al, 2010 - </a:t>
            </a:r>
            <a:r>
              <a:rPr lang="pt-BR" sz="1600" b="0" i="0" dirty="0" err="1">
                <a:effectLst/>
                <a:latin typeface="BlinkMacSystemFont"/>
              </a:rPr>
              <a:t>green</a:t>
            </a:r>
            <a:endParaRPr lang="pt-BR" sz="1600" dirty="0"/>
          </a:p>
        </p:txBody>
      </p:sp>
      <p:pic>
        <p:nvPicPr>
          <p:cNvPr id="11" name="Google Shape;308;p17">
            <a:extLst>
              <a:ext uri="{FF2B5EF4-FFF2-40B4-BE49-F238E27FC236}">
                <a16:creationId xmlns:a16="http://schemas.microsoft.com/office/drawing/2014/main" id="{DA254413-EB4B-B78C-4123-0E43259ECBA2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987" y="2813998"/>
            <a:ext cx="6362447" cy="223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14;p17">
            <a:extLst>
              <a:ext uri="{FF2B5EF4-FFF2-40B4-BE49-F238E27FC236}">
                <a16:creationId xmlns:a16="http://schemas.microsoft.com/office/drawing/2014/main" id="{383AF946-8752-A746-6BFC-55EF6DEDFF88}"/>
              </a:ext>
            </a:extLst>
          </p:cNvPr>
          <p:cNvSpPr txBox="1"/>
          <p:nvPr/>
        </p:nvSpPr>
        <p:spPr>
          <a:xfrm>
            <a:off x="4379123" y="5210684"/>
            <a:ext cx="668955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–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B –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Phenol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C -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Phenol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PBS; D –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Erythrosine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E –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Eosin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Y; F –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food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coloring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powder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G –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dye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paints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black);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 –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dye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paints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pt-BR" sz="1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lang="pt-BR"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3" name="Google Shape;309;p17">
            <a:extLst>
              <a:ext uri="{FF2B5EF4-FFF2-40B4-BE49-F238E27FC236}">
                <a16:creationId xmlns:a16="http://schemas.microsoft.com/office/drawing/2014/main" id="{FC767F65-F697-1963-FAA2-D8DD96DE2ED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6290" y="3772206"/>
            <a:ext cx="6286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10;p17">
            <a:extLst>
              <a:ext uri="{FF2B5EF4-FFF2-40B4-BE49-F238E27FC236}">
                <a16:creationId xmlns:a16="http://schemas.microsoft.com/office/drawing/2014/main" id="{7BE1F96B-F761-EA80-ACB6-A62FB122972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39327" y="3797499"/>
            <a:ext cx="6286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11;p17">
            <a:extLst>
              <a:ext uri="{FF2B5EF4-FFF2-40B4-BE49-F238E27FC236}">
                <a16:creationId xmlns:a16="http://schemas.microsoft.com/office/drawing/2014/main" id="{B9DF8EA8-C381-0A64-111E-CC06FE13DF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66537" y="3797499"/>
            <a:ext cx="6286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13;p17">
            <a:extLst>
              <a:ext uri="{FF2B5EF4-FFF2-40B4-BE49-F238E27FC236}">
                <a16:creationId xmlns:a16="http://schemas.microsoft.com/office/drawing/2014/main" id="{075A9166-0890-0E64-B86E-E1BF8A97A56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15560" y="3795637"/>
            <a:ext cx="6286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D7478B5C-54B1-74BA-E66F-3ED875CEE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864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Google Shape;322;p18">
            <a:extLst>
              <a:ext uri="{FF2B5EF4-FFF2-40B4-BE49-F238E27FC236}">
                <a16:creationId xmlns:a16="http://schemas.microsoft.com/office/drawing/2014/main" id="{6A3B93A6-6815-BC01-C526-4E3E7B5ACBAB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147" y="4646274"/>
            <a:ext cx="1660361" cy="155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23;p18">
            <a:extLst>
              <a:ext uri="{FF2B5EF4-FFF2-40B4-BE49-F238E27FC236}">
                <a16:creationId xmlns:a16="http://schemas.microsoft.com/office/drawing/2014/main" id="{550F1459-110A-580C-9D8D-4D4B2448CD02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44766" y="4769277"/>
            <a:ext cx="1660368" cy="1307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61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6B4DC1-AA0A-4AE0-067E-731EFAC1D5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475" y="988240"/>
            <a:ext cx="1847792" cy="82226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36581F0-BD19-D54C-FFCB-3E8C02DD95D7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9EB870-40B5-4221-506E-1A56C42658AA}"/>
              </a:ext>
            </a:extLst>
          </p:cNvPr>
          <p:cNvSpPr txBox="1"/>
          <p:nvPr/>
        </p:nvSpPr>
        <p:spPr>
          <a:xfrm>
            <a:off x="3372676" y="826293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pic>
        <p:nvPicPr>
          <p:cNvPr id="6" name="Google Shape;334;p19">
            <a:extLst>
              <a:ext uri="{FF2B5EF4-FFF2-40B4-BE49-F238E27FC236}">
                <a16:creationId xmlns:a16="http://schemas.microsoft.com/office/drawing/2014/main" id="{B6042609-ABEB-7716-D575-16A9FDAD122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359" y="2893722"/>
            <a:ext cx="1229634" cy="64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5;p19" descr="Refrigerador +2°+8º Indrel RVV2000D - Termoland">
            <a:extLst>
              <a:ext uri="{FF2B5EF4-FFF2-40B4-BE49-F238E27FC236}">
                <a16:creationId xmlns:a16="http://schemas.microsoft.com/office/drawing/2014/main" id="{E97E0DEC-C6EA-5847-BB93-0458E4EEE7E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937" y="1782556"/>
            <a:ext cx="1132451" cy="10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36;p19">
            <a:extLst>
              <a:ext uri="{FF2B5EF4-FFF2-40B4-BE49-F238E27FC236}">
                <a16:creationId xmlns:a16="http://schemas.microsoft.com/office/drawing/2014/main" id="{0027781B-FB75-9D6B-3EB3-0A2E58DB9463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17" y="3847543"/>
            <a:ext cx="1333655" cy="856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337;p19">
            <a:extLst>
              <a:ext uri="{FF2B5EF4-FFF2-40B4-BE49-F238E27FC236}">
                <a16:creationId xmlns:a16="http://schemas.microsoft.com/office/drawing/2014/main" id="{66B44EB3-7EBC-29E1-FB08-53CDB55859E7}"/>
              </a:ext>
            </a:extLst>
          </p:cNvPr>
          <p:cNvCxnSpPr/>
          <p:nvPr/>
        </p:nvCxnSpPr>
        <p:spPr>
          <a:xfrm rot="10800000" flipH="1">
            <a:off x="2410949" y="3741796"/>
            <a:ext cx="627093" cy="1"/>
          </a:xfrm>
          <a:prstGeom prst="straightConnector1">
            <a:avLst/>
          </a:prstGeom>
          <a:noFill/>
          <a:ln w="38100" cap="flat" cmpd="sng">
            <a:solidFill>
              <a:srgbClr val="41414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" name="Google Shape;338;p19">
            <a:extLst>
              <a:ext uri="{FF2B5EF4-FFF2-40B4-BE49-F238E27FC236}">
                <a16:creationId xmlns:a16="http://schemas.microsoft.com/office/drawing/2014/main" id="{C28FB9A9-7D1D-F257-4D8A-7712200B4877}"/>
              </a:ext>
            </a:extLst>
          </p:cNvPr>
          <p:cNvCxnSpPr>
            <a:endCxn id="11" idx="3"/>
          </p:cNvCxnSpPr>
          <p:nvPr/>
        </p:nvCxnSpPr>
        <p:spPr>
          <a:xfrm rot="10800000">
            <a:off x="1959451" y="3207269"/>
            <a:ext cx="451500" cy="534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339;p19">
            <a:extLst>
              <a:ext uri="{FF2B5EF4-FFF2-40B4-BE49-F238E27FC236}">
                <a16:creationId xmlns:a16="http://schemas.microsoft.com/office/drawing/2014/main" id="{48453CE2-56CE-E68E-89F1-3CB77030A081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17" y="2779061"/>
            <a:ext cx="1340634" cy="856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340;p19">
            <a:extLst>
              <a:ext uri="{FF2B5EF4-FFF2-40B4-BE49-F238E27FC236}">
                <a16:creationId xmlns:a16="http://schemas.microsoft.com/office/drawing/2014/main" id="{0DFB1F91-F924-5C68-D6D2-572A8A5C3E36}"/>
              </a:ext>
            </a:extLst>
          </p:cNvPr>
          <p:cNvCxnSpPr>
            <a:endCxn id="8" idx="3"/>
          </p:cNvCxnSpPr>
          <p:nvPr/>
        </p:nvCxnSpPr>
        <p:spPr>
          <a:xfrm flipH="1">
            <a:off x="1952472" y="3741751"/>
            <a:ext cx="458400" cy="5340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341;p19">
            <a:extLst>
              <a:ext uri="{FF2B5EF4-FFF2-40B4-BE49-F238E27FC236}">
                <a16:creationId xmlns:a16="http://schemas.microsoft.com/office/drawing/2014/main" id="{E55B2C11-8584-E39E-7B14-B63E85A0CE00}"/>
              </a:ext>
            </a:extLst>
          </p:cNvPr>
          <p:cNvCxnSpPr>
            <a:stCxn id="17" idx="3"/>
          </p:cNvCxnSpPr>
          <p:nvPr/>
        </p:nvCxnSpPr>
        <p:spPr>
          <a:xfrm rot="10800000" flipH="1">
            <a:off x="4666609" y="2641095"/>
            <a:ext cx="1268100" cy="1100700"/>
          </a:xfrm>
          <a:prstGeom prst="straightConnector1">
            <a:avLst/>
          </a:prstGeom>
          <a:noFill/>
          <a:ln w="38100" cap="flat" cmpd="sng">
            <a:solidFill>
              <a:srgbClr val="41414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" name="Google Shape;343;p19">
            <a:extLst>
              <a:ext uri="{FF2B5EF4-FFF2-40B4-BE49-F238E27FC236}">
                <a16:creationId xmlns:a16="http://schemas.microsoft.com/office/drawing/2014/main" id="{ED895301-ABB9-85A4-E37D-B14D31C1D1C3}"/>
              </a:ext>
            </a:extLst>
          </p:cNvPr>
          <p:cNvCxnSpPr/>
          <p:nvPr/>
        </p:nvCxnSpPr>
        <p:spPr>
          <a:xfrm rot="10800000" flipH="1">
            <a:off x="4651006" y="3306114"/>
            <a:ext cx="1357167" cy="461115"/>
          </a:xfrm>
          <a:prstGeom prst="straightConnector1">
            <a:avLst/>
          </a:prstGeom>
          <a:noFill/>
          <a:ln w="38100" cap="flat" cmpd="sng">
            <a:solidFill>
              <a:srgbClr val="41414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344;p19">
            <a:extLst>
              <a:ext uri="{FF2B5EF4-FFF2-40B4-BE49-F238E27FC236}">
                <a16:creationId xmlns:a16="http://schemas.microsoft.com/office/drawing/2014/main" id="{9679C881-3764-5D75-1530-7DDAD302EBA5}"/>
              </a:ext>
            </a:extLst>
          </p:cNvPr>
          <p:cNvCxnSpPr/>
          <p:nvPr/>
        </p:nvCxnSpPr>
        <p:spPr>
          <a:xfrm>
            <a:off x="4627242" y="3765614"/>
            <a:ext cx="1307512" cy="397007"/>
          </a:xfrm>
          <a:prstGeom prst="straightConnector1">
            <a:avLst/>
          </a:prstGeom>
          <a:noFill/>
          <a:ln w="38100" cap="flat" cmpd="sng">
            <a:solidFill>
              <a:srgbClr val="41414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" name="Google Shape;345;p19">
            <a:extLst>
              <a:ext uri="{FF2B5EF4-FFF2-40B4-BE49-F238E27FC236}">
                <a16:creationId xmlns:a16="http://schemas.microsoft.com/office/drawing/2014/main" id="{824C6D87-7018-F512-32ED-579A1A2EFFC5}"/>
              </a:ext>
            </a:extLst>
          </p:cNvPr>
          <p:cNvCxnSpPr/>
          <p:nvPr/>
        </p:nvCxnSpPr>
        <p:spPr>
          <a:xfrm>
            <a:off x="4647266" y="3785296"/>
            <a:ext cx="1234093" cy="1076195"/>
          </a:xfrm>
          <a:prstGeom prst="straightConnector1">
            <a:avLst/>
          </a:prstGeom>
          <a:noFill/>
          <a:ln w="38100" cap="flat" cmpd="sng">
            <a:solidFill>
              <a:srgbClr val="41414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Google Shape;342;p19">
            <a:extLst>
              <a:ext uri="{FF2B5EF4-FFF2-40B4-BE49-F238E27FC236}">
                <a16:creationId xmlns:a16="http://schemas.microsoft.com/office/drawing/2014/main" id="{69532768-A35A-02FE-0D37-5E8BDD32E4FC}"/>
              </a:ext>
            </a:extLst>
          </p:cNvPr>
          <p:cNvSpPr/>
          <p:nvPr/>
        </p:nvSpPr>
        <p:spPr>
          <a:xfrm>
            <a:off x="3091438" y="3306114"/>
            <a:ext cx="1575171" cy="871362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Temperatures</a:t>
            </a: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" name="Google Shape;346;p19" descr="Incubadora de laboratório para microbiologia - Todos os fabricantes de  equipamentos médicos - Vídeos">
            <a:extLst>
              <a:ext uri="{FF2B5EF4-FFF2-40B4-BE49-F238E27FC236}">
                <a16:creationId xmlns:a16="http://schemas.microsoft.com/office/drawing/2014/main" id="{7EC512D5-D768-CCE3-371C-DBE1733D4CC6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559" y="3741795"/>
            <a:ext cx="841652" cy="84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47;p19">
            <a:extLst>
              <a:ext uri="{FF2B5EF4-FFF2-40B4-BE49-F238E27FC236}">
                <a16:creationId xmlns:a16="http://schemas.microsoft.com/office/drawing/2014/main" id="{9AF58630-41C7-5C78-8B36-F59355CD6494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7570" y="4583447"/>
            <a:ext cx="1036446" cy="1209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348;p19">
            <a:extLst>
              <a:ext uri="{FF2B5EF4-FFF2-40B4-BE49-F238E27FC236}">
                <a16:creationId xmlns:a16="http://schemas.microsoft.com/office/drawing/2014/main" id="{FC0FF1C6-8667-4C3C-56BD-8A8C0AE82AC1}"/>
              </a:ext>
            </a:extLst>
          </p:cNvPr>
          <p:cNvSpPr/>
          <p:nvPr/>
        </p:nvSpPr>
        <p:spPr>
          <a:xfrm>
            <a:off x="7033700" y="2074179"/>
            <a:ext cx="1305187" cy="554797"/>
          </a:xfrm>
          <a:prstGeom prst="roundRect">
            <a:avLst>
              <a:gd name="adj" fmla="val 16667"/>
            </a:avLst>
          </a:prstGeom>
          <a:solidFill>
            <a:srgbClr val="91D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2ºC a 8ºC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" name="Google Shape;349;p19">
            <a:extLst>
              <a:ext uri="{FF2B5EF4-FFF2-40B4-BE49-F238E27FC236}">
                <a16:creationId xmlns:a16="http://schemas.microsoft.com/office/drawing/2014/main" id="{D9262297-B043-EC37-85C5-298742953699}"/>
              </a:ext>
            </a:extLst>
          </p:cNvPr>
          <p:cNvSpPr/>
          <p:nvPr/>
        </p:nvSpPr>
        <p:spPr>
          <a:xfrm>
            <a:off x="7009341" y="2974581"/>
            <a:ext cx="1294540" cy="554797"/>
          </a:xfrm>
          <a:prstGeom prst="roundRect">
            <a:avLst>
              <a:gd name="adj" fmla="val 16667"/>
            </a:avLst>
          </a:prstGeom>
          <a:solidFill>
            <a:srgbClr val="91D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21ºC a 25ºC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" name="Google Shape;350;p19">
            <a:extLst>
              <a:ext uri="{FF2B5EF4-FFF2-40B4-BE49-F238E27FC236}">
                <a16:creationId xmlns:a16="http://schemas.microsoft.com/office/drawing/2014/main" id="{C756EC17-92AA-3494-3EF7-A8D824270EE9}"/>
              </a:ext>
            </a:extLst>
          </p:cNvPr>
          <p:cNvSpPr/>
          <p:nvPr/>
        </p:nvSpPr>
        <p:spPr>
          <a:xfrm>
            <a:off x="7004017" y="3950960"/>
            <a:ext cx="1305187" cy="554797"/>
          </a:xfrm>
          <a:prstGeom prst="roundRect">
            <a:avLst>
              <a:gd name="adj" fmla="val 16667"/>
            </a:avLst>
          </a:prstGeom>
          <a:solidFill>
            <a:srgbClr val="91D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 ºC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Google Shape;351;p19">
            <a:extLst>
              <a:ext uri="{FF2B5EF4-FFF2-40B4-BE49-F238E27FC236}">
                <a16:creationId xmlns:a16="http://schemas.microsoft.com/office/drawing/2014/main" id="{1F21A3BC-FA69-B46B-A364-452B5DC0B256}"/>
              </a:ext>
            </a:extLst>
          </p:cNvPr>
          <p:cNvSpPr/>
          <p:nvPr/>
        </p:nvSpPr>
        <p:spPr>
          <a:xfrm>
            <a:off x="7004016" y="4788945"/>
            <a:ext cx="1305187" cy="554797"/>
          </a:xfrm>
          <a:prstGeom prst="roundRect">
            <a:avLst>
              <a:gd name="adj" fmla="val 16667"/>
            </a:avLst>
          </a:prstGeom>
          <a:solidFill>
            <a:srgbClr val="91D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 ºC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" name="Google Shape;352;p19">
            <a:extLst>
              <a:ext uri="{FF2B5EF4-FFF2-40B4-BE49-F238E27FC236}">
                <a16:creationId xmlns:a16="http://schemas.microsoft.com/office/drawing/2014/main" id="{78D1138B-2688-33DE-E5DA-DC604A9D5042}"/>
              </a:ext>
            </a:extLst>
          </p:cNvPr>
          <p:cNvSpPr txBox="1"/>
          <p:nvPr/>
        </p:nvSpPr>
        <p:spPr>
          <a:xfrm>
            <a:off x="618817" y="2491409"/>
            <a:ext cx="14808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Dry</a:t>
            </a:r>
            <a:endParaRPr dirty="0"/>
          </a:p>
        </p:txBody>
      </p:sp>
      <p:sp>
        <p:nvSpPr>
          <p:cNvPr id="25" name="Google Shape;353;p19">
            <a:extLst>
              <a:ext uri="{FF2B5EF4-FFF2-40B4-BE49-F238E27FC236}">
                <a16:creationId xmlns:a16="http://schemas.microsoft.com/office/drawing/2014/main" id="{5EE902D6-0152-478B-F197-77120F09ABBE}"/>
              </a:ext>
            </a:extLst>
          </p:cNvPr>
          <p:cNvSpPr txBox="1"/>
          <p:nvPr/>
        </p:nvSpPr>
        <p:spPr>
          <a:xfrm>
            <a:off x="545219" y="4731359"/>
            <a:ext cx="14808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pt-BR" dirty="0" err="1">
                <a:solidFill>
                  <a:srgbClr val="1F1F1F"/>
                </a:solidFill>
                <a:latin typeface="inherit"/>
              </a:rPr>
              <a:t>H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umid</a:t>
            </a:r>
            <a:endParaRPr dirty="0"/>
          </a:p>
        </p:txBody>
      </p:sp>
      <p:sp>
        <p:nvSpPr>
          <p:cNvPr id="26" name="Google Shape;354;p19">
            <a:extLst>
              <a:ext uri="{FF2B5EF4-FFF2-40B4-BE49-F238E27FC236}">
                <a16:creationId xmlns:a16="http://schemas.microsoft.com/office/drawing/2014/main" id="{814B4986-380B-02F5-D395-25934EC67FEF}"/>
              </a:ext>
            </a:extLst>
          </p:cNvPr>
          <p:cNvSpPr/>
          <p:nvPr/>
        </p:nvSpPr>
        <p:spPr>
          <a:xfrm>
            <a:off x="9103709" y="2974582"/>
            <a:ext cx="2225414" cy="767169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pt-BR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Tested</a:t>
            </a:r>
            <a:r>
              <a:rPr lang="pt-BR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1, 7, 14, 21, 28, 30, 35 </a:t>
            </a:r>
            <a:r>
              <a:rPr lang="pt-BR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40 </a:t>
            </a:r>
            <a:r>
              <a:rPr lang="pt-BR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days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Google Shape;355;p19">
            <a:extLst>
              <a:ext uri="{FF2B5EF4-FFF2-40B4-BE49-F238E27FC236}">
                <a16:creationId xmlns:a16="http://schemas.microsoft.com/office/drawing/2014/main" id="{EDA18BE6-FFE8-064A-A3BE-B40DFA4795B8}"/>
              </a:ext>
            </a:extLst>
          </p:cNvPr>
          <p:cNvSpPr/>
          <p:nvPr/>
        </p:nvSpPr>
        <p:spPr>
          <a:xfrm>
            <a:off x="9103709" y="4251669"/>
            <a:ext cx="2225414" cy="825550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 dirty="0" err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</a:t>
            </a:r>
            <a:r>
              <a:rPr lang="pt-BR" sz="1600" b="0" i="0" u="none" strike="noStrike" cap="none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b="0" i="0" u="none" strike="noStrike" cap="none" dirty="0" err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356;p19">
            <a:extLst>
              <a:ext uri="{FF2B5EF4-FFF2-40B4-BE49-F238E27FC236}">
                <a16:creationId xmlns:a16="http://schemas.microsoft.com/office/drawing/2014/main" id="{11EFB18B-9402-76EE-F328-E69EEE15C8DD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8672" y="3596021"/>
            <a:ext cx="920903" cy="9209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1">
            <a:extLst>
              <a:ext uri="{FF2B5EF4-FFF2-40B4-BE49-F238E27FC236}">
                <a16:creationId xmlns:a16="http://schemas.microsoft.com/office/drawing/2014/main" id="{D5FFA8AA-9B9D-DF69-C97D-08C4E6B32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0840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Google Shape;355;p19">
            <a:extLst>
              <a:ext uri="{FF2B5EF4-FFF2-40B4-BE49-F238E27FC236}">
                <a16:creationId xmlns:a16="http://schemas.microsoft.com/office/drawing/2014/main" id="{0A55854B-0C9C-92D7-2329-575A899C3138}"/>
              </a:ext>
            </a:extLst>
          </p:cNvPr>
          <p:cNvSpPr/>
          <p:nvPr/>
        </p:nvSpPr>
        <p:spPr>
          <a:xfrm>
            <a:off x="9103709" y="5325086"/>
            <a:ext cx="2225414" cy="825550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Dye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approval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40-day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stability</a:t>
            </a:r>
            <a:r>
              <a:rPr kumimoji="0" lang="pt-BR" altLang="pt-B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E2AFE36-8074-4BE9-5157-9C665E307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0EFCE2A9-7242-48F6-DFD6-FF8E29BE9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139701"/>
            <a:ext cx="189071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F68D77E-D468-46D0-0503-5C4557AF7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353" y="939838"/>
            <a:ext cx="1847792" cy="8222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4091A6C-E103-7DEB-4F1C-B6105E540359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DD2419-165F-5620-D184-84E51BBBD631}"/>
              </a:ext>
            </a:extLst>
          </p:cNvPr>
          <p:cNvSpPr txBox="1"/>
          <p:nvPr/>
        </p:nvSpPr>
        <p:spPr>
          <a:xfrm>
            <a:off x="3372676" y="826293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D2473EA-CC5C-44F6-BD1E-7C1DE06BA2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24"/>
          <a:stretch/>
        </p:blipFill>
        <p:spPr>
          <a:xfrm>
            <a:off x="5371038" y="2150001"/>
            <a:ext cx="4047282" cy="2557998"/>
          </a:xfrm>
          <a:prstGeom prst="rect">
            <a:avLst/>
          </a:prstGeom>
        </p:spPr>
      </p:pic>
      <p:sp>
        <p:nvSpPr>
          <p:cNvPr id="34" name="Google Shape;132;p23">
            <a:extLst>
              <a:ext uri="{FF2B5EF4-FFF2-40B4-BE49-F238E27FC236}">
                <a16:creationId xmlns:a16="http://schemas.microsoft.com/office/drawing/2014/main" id="{02A17BBF-FCBC-2408-2DD8-54F3FE89D580}"/>
              </a:ext>
            </a:extLst>
          </p:cNvPr>
          <p:cNvSpPr/>
          <p:nvPr/>
        </p:nvSpPr>
        <p:spPr>
          <a:xfrm>
            <a:off x="11557170" y="2902986"/>
            <a:ext cx="57378" cy="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endParaRPr sz="9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94A630A-63BE-60FF-9021-529A2DAC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981" y="2044293"/>
            <a:ext cx="2651389" cy="37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3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0EFCE2A9-7242-48F6-DFD6-FF8E29BE9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139701"/>
            <a:ext cx="189071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F68D77E-D468-46D0-0503-5C4557AF7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353" y="939838"/>
            <a:ext cx="1847792" cy="8222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4091A6C-E103-7DEB-4F1C-B6105E540359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DD2419-165F-5620-D184-84E51BBBD631}"/>
              </a:ext>
            </a:extLst>
          </p:cNvPr>
          <p:cNvSpPr txBox="1"/>
          <p:nvPr/>
        </p:nvSpPr>
        <p:spPr>
          <a:xfrm>
            <a:off x="3372676" y="826293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pic>
        <p:nvPicPr>
          <p:cNvPr id="12296" name="Imagem 12295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6093BF15-266E-12F7-D095-49830F1549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99" y="1762105"/>
            <a:ext cx="6672448" cy="4669635"/>
          </a:xfrm>
          <a:prstGeom prst="rect">
            <a:avLst/>
          </a:prstGeom>
        </p:spPr>
      </p:pic>
      <p:sp>
        <p:nvSpPr>
          <p:cNvPr id="5" name="Google Shape;112;p23">
            <a:extLst>
              <a:ext uri="{FF2B5EF4-FFF2-40B4-BE49-F238E27FC236}">
                <a16:creationId xmlns:a16="http://schemas.microsoft.com/office/drawing/2014/main" id="{5868BCF6-D304-3F98-DA8D-4C28668559C3}"/>
              </a:ext>
            </a:extLst>
          </p:cNvPr>
          <p:cNvSpPr/>
          <p:nvPr/>
        </p:nvSpPr>
        <p:spPr>
          <a:xfrm>
            <a:off x="9037018" y="6255342"/>
            <a:ext cx="361336" cy="336476"/>
          </a:xfrm>
          <a:prstGeom prst="plus">
            <a:avLst>
              <a:gd name="adj" fmla="val 3815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13;p23">
            <a:extLst>
              <a:ext uri="{FF2B5EF4-FFF2-40B4-BE49-F238E27FC236}">
                <a16:creationId xmlns:a16="http://schemas.microsoft.com/office/drawing/2014/main" id="{F9FD8DC4-5314-3F6D-5934-50CCBC340D57}"/>
              </a:ext>
            </a:extLst>
          </p:cNvPr>
          <p:cNvSpPr/>
          <p:nvPr/>
        </p:nvSpPr>
        <p:spPr>
          <a:xfrm>
            <a:off x="7581151" y="6242426"/>
            <a:ext cx="1333720" cy="362309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Positive</a:t>
            </a:r>
            <a:endParaRPr sz="1467"/>
          </a:p>
        </p:txBody>
      </p:sp>
      <p:sp>
        <p:nvSpPr>
          <p:cNvPr id="10" name="Google Shape;114;p23">
            <a:extLst>
              <a:ext uri="{FF2B5EF4-FFF2-40B4-BE49-F238E27FC236}">
                <a16:creationId xmlns:a16="http://schemas.microsoft.com/office/drawing/2014/main" id="{F12635E3-8324-28F9-3E0C-59AAA575C32B}"/>
              </a:ext>
            </a:extLst>
          </p:cNvPr>
          <p:cNvSpPr/>
          <p:nvPr/>
        </p:nvSpPr>
        <p:spPr>
          <a:xfrm>
            <a:off x="9538337" y="6247797"/>
            <a:ext cx="1258234" cy="362309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Positive</a:t>
            </a:r>
            <a:endParaRPr sz="1467"/>
          </a:p>
        </p:txBody>
      </p:sp>
      <p:sp>
        <p:nvSpPr>
          <p:cNvPr id="11" name="Google Shape;115;p23">
            <a:extLst>
              <a:ext uri="{FF2B5EF4-FFF2-40B4-BE49-F238E27FC236}">
                <a16:creationId xmlns:a16="http://schemas.microsoft.com/office/drawing/2014/main" id="{ED24F31C-43CB-6085-9CF5-35372C89AAEB}"/>
              </a:ext>
            </a:extLst>
          </p:cNvPr>
          <p:cNvSpPr/>
          <p:nvPr/>
        </p:nvSpPr>
        <p:spPr>
          <a:xfrm>
            <a:off x="7503178" y="4626946"/>
            <a:ext cx="1584000" cy="1526400"/>
          </a:xfrm>
          <a:prstGeom prst="ellipse">
            <a:avLst/>
          </a:prstGeom>
          <a:solidFill>
            <a:srgbClr val="FFBDBD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0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Anti-HIV</a:t>
            </a:r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0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Rapid</a:t>
            </a:r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Test</a:t>
            </a:r>
            <a:endParaRPr sz="1467" dirty="0"/>
          </a:p>
          <a:p>
            <a:pPr algn="ctr"/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(RDT1)</a:t>
            </a:r>
            <a:endParaRPr sz="1467" dirty="0"/>
          </a:p>
          <a:p>
            <a:pPr algn="ctr"/>
            <a:endParaRPr sz="1067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40;p23">
            <a:extLst>
              <a:ext uri="{FF2B5EF4-FFF2-40B4-BE49-F238E27FC236}">
                <a16:creationId xmlns:a16="http://schemas.microsoft.com/office/drawing/2014/main" id="{49B3D426-15E3-CA76-AB29-A74A1E0B0E0C}"/>
              </a:ext>
            </a:extLst>
          </p:cNvPr>
          <p:cNvSpPr/>
          <p:nvPr/>
        </p:nvSpPr>
        <p:spPr>
          <a:xfrm>
            <a:off x="9390929" y="4658403"/>
            <a:ext cx="1584000" cy="1526400"/>
          </a:xfrm>
          <a:prstGeom prst="ellipse">
            <a:avLst/>
          </a:prstGeom>
          <a:solidFill>
            <a:srgbClr val="FFBDBD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0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Anti-HIV</a:t>
            </a:r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0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Rapid</a:t>
            </a:r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Test</a:t>
            </a:r>
            <a:endParaRPr sz="1467" dirty="0"/>
          </a:p>
          <a:p>
            <a:pPr algn="ctr"/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(RDT2)</a:t>
            </a:r>
            <a:endParaRPr sz="1467" dirty="0"/>
          </a:p>
          <a:p>
            <a:pPr algn="ctr"/>
            <a:endParaRPr sz="1067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" name="Google Shape;116;p23">
            <a:extLst>
              <a:ext uri="{FF2B5EF4-FFF2-40B4-BE49-F238E27FC236}">
                <a16:creationId xmlns:a16="http://schemas.microsoft.com/office/drawing/2014/main" id="{B04F55BD-DF07-0B86-FD5B-692D1612E665}"/>
              </a:ext>
            </a:extLst>
          </p:cNvPr>
          <p:cNvGrpSpPr/>
          <p:nvPr/>
        </p:nvGrpSpPr>
        <p:grpSpPr>
          <a:xfrm>
            <a:off x="8045839" y="4846488"/>
            <a:ext cx="475923" cy="547683"/>
            <a:chOff x="4397946" y="2668573"/>
            <a:chExt cx="770168" cy="788799"/>
          </a:xfrm>
        </p:grpSpPr>
        <p:sp>
          <p:nvSpPr>
            <p:cNvPr id="14" name="Google Shape;117;p23">
              <a:extLst>
                <a:ext uri="{FF2B5EF4-FFF2-40B4-BE49-F238E27FC236}">
                  <a16:creationId xmlns:a16="http://schemas.microsoft.com/office/drawing/2014/main" id="{F4AD3570-18DA-849C-29A2-400338CD57D1}"/>
                </a:ext>
              </a:extLst>
            </p:cNvPr>
            <p:cNvSpPr/>
            <p:nvPr/>
          </p:nvSpPr>
          <p:spPr>
            <a:xfrm>
              <a:off x="4499669" y="3244070"/>
              <a:ext cx="56022" cy="56018"/>
            </a:xfrm>
            <a:custGeom>
              <a:avLst/>
              <a:gdLst/>
              <a:ahLst/>
              <a:cxnLst/>
              <a:rect l="l" t="t" r="r" b="b"/>
              <a:pathLst>
                <a:path w="56022" h="56018" extrusionOk="0">
                  <a:moveTo>
                    <a:pt x="21401" y="55090"/>
                  </a:moveTo>
                  <a:cubicBezTo>
                    <a:pt x="6209" y="52148"/>
                    <a:pt x="-3702" y="37453"/>
                    <a:pt x="-769" y="22267"/>
                  </a:cubicBezTo>
                  <a:cubicBezTo>
                    <a:pt x="2164" y="7084"/>
                    <a:pt x="16862" y="-2843"/>
                    <a:pt x="32054" y="100"/>
                  </a:cubicBezTo>
                  <a:cubicBezTo>
                    <a:pt x="47246" y="3042"/>
                    <a:pt x="57158" y="17737"/>
                    <a:pt x="54225" y="32923"/>
                  </a:cubicBezTo>
                  <a:cubicBezTo>
                    <a:pt x="54194" y="33025"/>
                    <a:pt x="54194" y="33127"/>
                    <a:pt x="54163" y="33229"/>
                  </a:cubicBezTo>
                  <a:cubicBezTo>
                    <a:pt x="51075" y="48251"/>
                    <a:pt x="36470" y="57993"/>
                    <a:pt x="21401" y="55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118;p23">
              <a:extLst>
                <a:ext uri="{FF2B5EF4-FFF2-40B4-BE49-F238E27FC236}">
                  <a16:creationId xmlns:a16="http://schemas.microsoft.com/office/drawing/2014/main" id="{2749F274-AFD5-6A25-0308-FEDD73D4E3E7}"/>
                </a:ext>
              </a:extLst>
            </p:cNvPr>
            <p:cNvSpPr/>
            <p:nvPr/>
          </p:nvSpPr>
          <p:spPr>
            <a:xfrm>
              <a:off x="4397946" y="3143430"/>
              <a:ext cx="563399" cy="313942"/>
            </a:xfrm>
            <a:custGeom>
              <a:avLst/>
              <a:gdLst/>
              <a:ahLst/>
              <a:cxnLst/>
              <a:rect l="l" t="t" r="r" b="b"/>
              <a:pathLst>
                <a:path w="563399" h="313942" extrusionOk="0">
                  <a:moveTo>
                    <a:pt x="168052" y="17767"/>
                  </a:moveTo>
                  <a:cubicBezTo>
                    <a:pt x="285820" y="41759"/>
                    <a:pt x="403620" y="65535"/>
                    <a:pt x="521296" y="89990"/>
                  </a:cubicBezTo>
                  <a:cubicBezTo>
                    <a:pt x="548129" y="95549"/>
                    <a:pt x="566378" y="124358"/>
                    <a:pt x="561252" y="151963"/>
                  </a:cubicBezTo>
                  <a:cubicBezTo>
                    <a:pt x="553841" y="192043"/>
                    <a:pt x="545782" y="231989"/>
                    <a:pt x="537075" y="271800"/>
                  </a:cubicBezTo>
                  <a:cubicBezTo>
                    <a:pt x="530714" y="300076"/>
                    <a:pt x="502985" y="318127"/>
                    <a:pt x="474547" y="312498"/>
                  </a:cubicBezTo>
                  <a:cubicBezTo>
                    <a:pt x="330439" y="283080"/>
                    <a:pt x="186362" y="253511"/>
                    <a:pt x="42254" y="223785"/>
                  </a:cubicBezTo>
                  <a:cubicBezTo>
                    <a:pt x="12673" y="217610"/>
                    <a:pt x="-5947" y="189819"/>
                    <a:pt x="-265" y="158941"/>
                  </a:cubicBezTo>
                  <a:cubicBezTo>
                    <a:pt x="6868" y="120569"/>
                    <a:pt x="14587" y="82293"/>
                    <a:pt x="22894" y="44106"/>
                  </a:cubicBezTo>
                  <a:cubicBezTo>
                    <a:pt x="28606" y="14345"/>
                    <a:pt x="57384" y="-5142"/>
                    <a:pt x="87151" y="580"/>
                  </a:cubicBezTo>
                  <a:cubicBezTo>
                    <a:pt x="87614" y="673"/>
                    <a:pt x="88108" y="772"/>
                    <a:pt x="88571" y="876"/>
                  </a:cubicBezTo>
                  <a:cubicBezTo>
                    <a:pt x="105647" y="4180"/>
                    <a:pt x="122537" y="8102"/>
                    <a:pt x="139644" y="11746"/>
                  </a:cubicBezTo>
                  <a:cubicBezTo>
                    <a:pt x="133993" y="20407"/>
                    <a:pt x="127169" y="28234"/>
                    <a:pt x="119357" y="34997"/>
                  </a:cubicBezTo>
                  <a:cubicBezTo>
                    <a:pt x="108426" y="32434"/>
                    <a:pt x="97742" y="29500"/>
                    <a:pt x="86564" y="27432"/>
                  </a:cubicBezTo>
                  <a:cubicBezTo>
                    <a:pt x="64702" y="23325"/>
                    <a:pt x="52599" y="31569"/>
                    <a:pt x="47843" y="53925"/>
                  </a:cubicBezTo>
                  <a:cubicBezTo>
                    <a:pt x="40618" y="88261"/>
                    <a:pt x="33763" y="122690"/>
                    <a:pt x="26970" y="157120"/>
                  </a:cubicBezTo>
                  <a:cubicBezTo>
                    <a:pt x="21967" y="182594"/>
                    <a:pt x="29594" y="194513"/>
                    <a:pt x="54760" y="199669"/>
                  </a:cubicBezTo>
                  <a:cubicBezTo>
                    <a:pt x="193927" y="228346"/>
                    <a:pt x="333125" y="256908"/>
                    <a:pt x="472354" y="285356"/>
                  </a:cubicBezTo>
                  <a:cubicBezTo>
                    <a:pt x="496563" y="290296"/>
                    <a:pt x="508389" y="282268"/>
                    <a:pt x="513515" y="258060"/>
                  </a:cubicBezTo>
                  <a:cubicBezTo>
                    <a:pt x="520586" y="224239"/>
                    <a:pt x="527441" y="190384"/>
                    <a:pt x="534018" y="156502"/>
                  </a:cubicBezTo>
                  <a:cubicBezTo>
                    <a:pt x="539174" y="130009"/>
                    <a:pt x="531640" y="118707"/>
                    <a:pt x="505270" y="113273"/>
                  </a:cubicBezTo>
                  <a:cubicBezTo>
                    <a:pt x="402354" y="92090"/>
                    <a:pt x="299406" y="70979"/>
                    <a:pt x="196490" y="49942"/>
                  </a:cubicBezTo>
                  <a:cubicBezTo>
                    <a:pt x="190314" y="48707"/>
                    <a:pt x="184324" y="48058"/>
                    <a:pt x="178241" y="47132"/>
                  </a:cubicBezTo>
                  <a:cubicBezTo>
                    <a:pt x="173578" y="37803"/>
                    <a:pt x="170213" y="27898"/>
                    <a:pt x="168175" y="176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" name="Google Shape;119;p23">
              <a:extLst>
                <a:ext uri="{FF2B5EF4-FFF2-40B4-BE49-F238E27FC236}">
                  <a16:creationId xmlns:a16="http://schemas.microsoft.com/office/drawing/2014/main" id="{41958229-A436-DEBF-3A10-5A844DAE1277}"/>
                </a:ext>
              </a:extLst>
            </p:cNvPr>
            <p:cNvSpPr/>
            <p:nvPr/>
          </p:nvSpPr>
          <p:spPr>
            <a:xfrm>
              <a:off x="4470234" y="3219850"/>
              <a:ext cx="115142" cy="108418"/>
            </a:xfrm>
            <a:custGeom>
              <a:avLst/>
              <a:gdLst/>
              <a:ahLst/>
              <a:cxnLst/>
              <a:rect l="l" t="t" r="r" b="b"/>
              <a:pathLst>
                <a:path w="115142" h="108418" extrusionOk="0">
                  <a:moveTo>
                    <a:pt x="28141" y="10359"/>
                  </a:moveTo>
                  <a:cubicBezTo>
                    <a:pt x="10294" y="27064"/>
                    <a:pt x="4303" y="47104"/>
                    <a:pt x="12054" y="66496"/>
                  </a:cubicBezTo>
                  <a:cubicBezTo>
                    <a:pt x="19372" y="84775"/>
                    <a:pt x="32958" y="95830"/>
                    <a:pt x="52504" y="97744"/>
                  </a:cubicBezTo>
                  <a:cubicBezTo>
                    <a:pt x="72791" y="99548"/>
                    <a:pt x="91966" y="88203"/>
                    <a:pt x="100180" y="69553"/>
                  </a:cubicBezTo>
                  <a:cubicBezTo>
                    <a:pt x="106788" y="56751"/>
                    <a:pt x="106479" y="41491"/>
                    <a:pt x="99408" y="28948"/>
                  </a:cubicBezTo>
                  <a:lnTo>
                    <a:pt x="106849" y="18882"/>
                  </a:lnTo>
                  <a:cubicBezTo>
                    <a:pt x="122288" y="55534"/>
                    <a:pt x="111759" y="88820"/>
                    <a:pt x="79862" y="103055"/>
                  </a:cubicBezTo>
                  <a:cubicBezTo>
                    <a:pt x="53091" y="114937"/>
                    <a:pt x="21687" y="104769"/>
                    <a:pt x="6959" y="79465"/>
                  </a:cubicBezTo>
                  <a:cubicBezTo>
                    <a:pt x="-9098" y="52014"/>
                    <a:pt x="-1224" y="19839"/>
                    <a:pt x="26474" y="-417"/>
                  </a:cubicBezTo>
                  <a:cubicBezTo>
                    <a:pt x="29191" y="2671"/>
                    <a:pt x="28450" y="6623"/>
                    <a:pt x="28141" y="10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120;p23">
              <a:extLst>
                <a:ext uri="{FF2B5EF4-FFF2-40B4-BE49-F238E27FC236}">
                  <a16:creationId xmlns:a16="http://schemas.microsoft.com/office/drawing/2014/main" id="{299BC878-0C3B-C5CD-6E96-3CE85CCF94DF}"/>
                </a:ext>
              </a:extLst>
            </p:cNvPr>
            <p:cNvSpPr/>
            <p:nvPr/>
          </p:nvSpPr>
          <p:spPr>
            <a:xfrm>
              <a:off x="4633120" y="3261714"/>
              <a:ext cx="254846" cy="111310"/>
            </a:xfrm>
            <a:custGeom>
              <a:avLst/>
              <a:gdLst/>
              <a:ahLst/>
              <a:cxnLst/>
              <a:rect l="l" t="t" r="r" b="b"/>
              <a:pathLst>
                <a:path w="254846" h="111310" extrusionOk="0">
                  <a:moveTo>
                    <a:pt x="117868" y="86264"/>
                  </a:moveTo>
                  <a:cubicBezTo>
                    <a:pt x="82112" y="78946"/>
                    <a:pt x="46416" y="71165"/>
                    <a:pt x="10536" y="64650"/>
                  </a:cubicBezTo>
                  <a:cubicBezTo>
                    <a:pt x="-611" y="62581"/>
                    <a:pt x="-3019" y="58258"/>
                    <a:pt x="-209" y="47728"/>
                  </a:cubicBezTo>
                  <a:cubicBezTo>
                    <a:pt x="3280" y="34636"/>
                    <a:pt x="5627" y="21204"/>
                    <a:pt x="7942" y="7803"/>
                  </a:cubicBezTo>
                  <a:cubicBezTo>
                    <a:pt x="9178" y="732"/>
                    <a:pt x="11988" y="-1460"/>
                    <a:pt x="19306" y="22"/>
                  </a:cubicBezTo>
                  <a:cubicBezTo>
                    <a:pt x="94648" y="15686"/>
                    <a:pt x="170021" y="31126"/>
                    <a:pt x="245456" y="46339"/>
                  </a:cubicBezTo>
                  <a:cubicBezTo>
                    <a:pt x="252805" y="47821"/>
                    <a:pt x="254936" y="51156"/>
                    <a:pt x="252744" y="57980"/>
                  </a:cubicBezTo>
                  <a:cubicBezTo>
                    <a:pt x="252589" y="58530"/>
                    <a:pt x="252496" y="59086"/>
                    <a:pt x="252404" y="59648"/>
                  </a:cubicBezTo>
                  <a:cubicBezTo>
                    <a:pt x="248729" y="76167"/>
                    <a:pt x="250211" y="98801"/>
                    <a:pt x="240053" y="107509"/>
                  </a:cubicBezTo>
                  <a:cubicBezTo>
                    <a:pt x="229245" y="116772"/>
                    <a:pt x="208588" y="104421"/>
                    <a:pt x="192254" y="101333"/>
                  </a:cubicBezTo>
                  <a:cubicBezTo>
                    <a:pt x="167366" y="96886"/>
                    <a:pt x="142849" y="91328"/>
                    <a:pt x="117930" y="862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" name="Google Shape;121;p23">
              <a:extLst>
                <a:ext uri="{FF2B5EF4-FFF2-40B4-BE49-F238E27FC236}">
                  <a16:creationId xmlns:a16="http://schemas.microsoft.com/office/drawing/2014/main" id="{5D746883-2A63-D37B-113B-F64B99953B95}"/>
                </a:ext>
              </a:extLst>
            </p:cNvPr>
            <p:cNvSpPr/>
            <p:nvPr/>
          </p:nvSpPr>
          <p:spPr>
            <a:xfrm>
              <a:off x="4695168" y="3228479"/>
              <a:ext cx="17793" cy="30651"/>
            </a:xfrm>
            <a:custGeom>
              <a:avLst/>
              <a:gdLst/>
              <a:ahLst/>
              <a:cxnLst/>
              <a:rect l="l" t="t" r="r" b="b"/>
              <a:pathLst>
                <a:path w="17793" h="30651" extrusionOk="0">
                  <a:moveTo>
                    <a:pt x="177" y="14081"/>
                  </a:moveTo>
                  <a:cubicBezTo>
                    <a:pt x="3574" y="8245"/>
                    <a:pt x="177" y="-3087"/>
                    <a:pt x="11170" y="155"/>
                  </a:cubicBezTo>
                  <a:cubicBezTo>
                    <a:pt x="21143" y="3089"/>
                    <a:pt x="14258" y="11673"/>
                    <a:pt x="13362" y="17262"/>
                  </a:cubicBezTo>
                  <a:cubicBezTo>
                    <a:pt x="12590" y="22171"/>
                    <a:pt x="14937" y="32022"/>
                    <a:pt x="4655" y="29953"/>
                  </a:cubicBezTo>
                  <a:cubicBezTo>
                    <a:pt x="-6986" y="27575"/>
                    <a:pt x="2493" y="18867"/>
                    <a:pt x="177" y="14081"/>
                  </a:cubicBezTo>
                </a:path>
              </a:pathLst>
            </a:custGeom>
            <a:solidFill>
              <a:srgbClr val="EC6556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122;p23">
              <a:extLst>
                <a:ext uri="{FF2B5EF4-FFF2-40B4-BE49-F238E27FC236}">
                  <a16:creationId xmlns:a16="http://schemas.microsoft.com/office/drawing/2014/main" id="{D9575A2E-16F3-9E90-3E84-9B3FB71A8482}"/>
                </a:ext>
              </a:extLst>
            </p:cNvPr>
            <p:cNvSpPr/>
            <p:nvPr/>
          </p:nvSpPr>
          <p:spPr>
            <a:xfrm>
              <a:off x="4831473" y="3256645"/>
              <a:ext cx="18145" cy="30475"/>
            </a:xfrm>
            <a:custGeom>
              <a:avLst/>
              <a:gdLst/>
              <a:ahLst/>
              <a:cxnLst/>
              <a:rect l="l" t="t" r="r" b="b"/>
              <a:pathLst>
                <a:path w="18145" h="30475" extrusionOk="0">
                  <a:moveTo>
                    <a:pt x="14743" y="16793"/>
                  </a:moveTo>
                  <a:cubicBezTo>
                    <a:pt x="11840" y="21548"/>
                    <a:pt x="15545" y="31491"/>
                    <a:pt x="5479" y="29885"/>
                  </a:cubicBezTo>
                  <a:cubicBezTo>
                    <a:pt x="-6316" y="28002"/>
                    <a:pt x="662" y="19047"/>
                    <a:pt x="1805" y="13860"/>
                  </a:cubicBezTo>
                  <a:cubicBezTo>
                    <a:pt x="2947" y="8672"/>
                    <a:pt x="-48" y="-2536"/>
                    <a:pt x="11068" y="-66"/>
                  </a:cubicBezTo>
                  <a:cubicBezTo>
                    <a:pt x="22184" y="2404"/>
                    <a:pt x="13693" y="11050"/>
                    <a:pt x="14743" y="16793"/>
                  </a:cubicBezTo>
                </a:path>
              </a:pathLst>
            </a:custGeom>
            <a:solidFill>
              <a:srgbClr val="EC6556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" name="Google Shape;123;p23">
              <a:extLst>
                <a:ext uri="{FF2B5EF4-FFF2-40B4-BE49-F238E27FC236}">
                  <a16:creationId xmlns:a16="http://schemas.microsoft.com/office/drawing/2014/main" id="{0839FC95-A8D8-0734-8F38-1F9C853EB38C}"/>
                </a:ext>
              </a:extLst>
            </p:cNvPr>
            <p:cNvSpPr/>
            <p:nvPr/>
          </p:nvSpPr>
          <p:spPr>
            <a:xfrm>
              <a:off x="4763338" y="3242505"/>
              <a:ext cx="17814" cy="30304"/>
            </a:xfrm>
            <a:custGeom>
              <a:avLst/>
              <a:gdLst/>
              <a:ahLst/>
              <a:cxnLst/>
              <a:rect l="l" t="t" r="r" b="b"/>
              <a:pathLst>
                <a:path w="17814" h="30304" extrusionOk="0">
                  <a:moveTo>
                    <a:pt x="15039" y="16174"/>
                  </a:moveTo>
                  <a:cubicBezTo>
                    <a:pt x="11365" y="21423"/>
                    <a:pt x="15502" y="31613"/>
                    <a:pt x="5220" y="29637"/>
                  </a:cubicBezTo>
                  <a:cubicBezTo>
                    <a:pt x="-6051" y="27445"/>
                    <a:pt x="526" y="18799"/>
                    <a:pt x="1576" y="13457"/>
                  </a:cubicBezTo>
                  <a:cubicBezTo>
                    <a:pt x="2626" y="8115"/>
                    <a:pt x="94" y="-2816"/>
                    <a:pt x="11272" y="56"/>
                  </a:cubicBezTo>
                  <a:cubicBezTo>
                    <a:pt x="22450" y="2927"/>
                    <a:pt x="11828" y="11481"/>
                    <a:pt x="15039" y="16174"/>
                  </a:cubicBezTo>
                </a:path>
              </a:pathLst>
            </a:custGeom>
            <a:solidFill>
              <a:srgbClr val="EB5B4D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124;p23">
              <a:extLst>
                <a:ext uri="{FF2B5EF4-FFF2-40B4-BE49-F238E27FC236}">
                  <a16:creationId xmlns:a16="http://schemas.microsoft.com/office/drawing/2014/main" id="{24863B22-2F79-975B-5464-8C306F1186B4}"/>
                </a:ext>
              </a:extLst>
            </p:cNvPr>
            <p:cNvSpPr/>
            <p:nvPr/>
          </p:nvSpPr>
          <p:spPr>
            <a:xfrm>
              <a:off x="4492085" y="3119875"/>
              <a:ext cx="98182" cy="140283"/>
            </a:xfrm>
            <a:custGeom>
              <a:avLst/>
              <a:gdLst/>
              <a:ahLst/>
              <a:cxnLst/>
              <a:rect l="l" t="t" r="r" b="b"/>
              <a:pathLst>
                <a:path w="98182" h="140283" extrusionOk="0">
                  <a:moveTo>
                    <a:pt x="12928" y="53704"/>
                  </a:moveTo>
                  <a:cubicBezTo>
                    <a:pt x="20154" y="44290"/>
                    <a:pt x="26020" y="33893"/>
                    <a:pt x="30312" y="22826"/>
                  </a:cubicBezTo>
                  <a:cubicBezTo>
                    <a:pt x="35654" y="17512"/>
                    <a:pt x="39545" y="10907"/>
                    <a:pt x="41583" y="3651"/>
                  </a:cubicBezTo>
                  <a:cubicBezTo>
                    <a:pt x="44671" y="3651"/>
                    <a:pt x="45196" y="-3049"/>
                    <a:pt x="49580" y="748"/>
                  </a:cubicBezTo>
                  <a:lnTo>
                    <a:pt x="64000" y="22610"/>
                  </a:lnTo>
                  <a:cubicBezTo>
                    <a:pt x="68694" y="33587"/>
                    <a:pt x="74869" y="43870"/>
                    <a:pt x="82342" y="53179"/>
                  </a:cubicBezTo>
                  <a:cubicBezTo>
                    <a:pt x="92377" y="69637"/>
                    <a:pt x="100869" y="86497"/>
                    <a:pt x="94940" y="106722"/>
                  </a:cubicBezTo>
                  <a:lnTo>
                    <a:pt x="88919" y="119783"/>
                  </a:lnTo>
                  <a:lnTo>
                    <a:pt x="73480" y="134697"/>
                  </a:lnTo>
                  <a:cubicBezTo>
                    <a:pt x="54953" y="141521"/>
                    <a:pt x="36426" y="142540"/>
                    <a:pt x="18733" y="131918"/>
                  </a:cubicBezTo>
                  <a:lnTo>
                    <a:pt x="3943" y="116078"/>
                  </a:lnTo>
                  <a:cubicBezTo>
                    <a:pt x="3418" y="111817"/>
                    <a:pt x="3325" y="107401"/>
                    <a:pt x="-504" y="104406"/>
                  </a:cubicBezTo>
                  <a:cubicBezTo>
                    <a:pt x="-3592" y="85570"/>
                    <a:pt x="2831" y="69174"/>
                    <a:pt x="12835" y="53735"/>
                  </a:cubicBezTo>
                </a:path>
              </a:pathLst>
            </a:custGeom>
            <a:solidFill>
              <a:srgbClr val="EA504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" name="Google Shape;125;p23">
              <a:extLst>
                <a:ext uri="{FF2B5EF4-FFF2-40B4-BE49-F238E27FC236}">
                  <a16:creationId xmlns:a16="http://schemas.microsoft.com/office/drawing/2014/main" id="{C5D99986-4C36-BB59-A00E-75EFD43A1E1E}"/>
                </a:ext>
              </a:extLst>
            </p:cNvPr>
            <p:cNvSpPr/>
            <p:nvPr/>
          </p:nvSpPr>
          <p:spPr>
            <a:xfrm>
              <a:off x="4482823" y="2668573"/>
              <a:ext cx="685291" cy="512526"/>
            </a:xfrm>
            <a:custGeom>
              <a:avLst/>
              <a:gdLst/>
              <a:ahLst/>
              <a:cxnLst/>
              <a:rect l="l" t="t" r="r" b="b"/>
              <a:pathLst>
                <a:path w="685291" h="512526" extrusionOk="0">
                  <a:moveTo>
                    <a:pt x="216321" y="164699"/>
                  </a:moveTo>
                  <a:lnTo>
                    <a:pt x="216321" y="165440"/>
                  </a:lnTo>
                  <a:cubicBezTo>
                    <a:pt x="197794" y="165440"/>
                    <a:pt x="179452" y="165440"/>
                    <a:pt x="160987" y="165440"/>
                  </a:cubicBezTo>
                  <a:cubicBezTo>
                    <a:pt x="131931" y="165625"/>
                    <a:pt x="102844" y="165913"/>
                    <a:pt x="73757" y="166305"/>
                  </a:cubicBezTo>
                  <a:cubicBezTo>
                    <a:pt x="67458" y="166153"/>
                    <a:pt x="61159" y="166453"/>
                    <a:pt x="54921" y="167200"/>
                  </a:cubicBezTo>
                  <a:cubicBezTo>
                    <a:pt x="33523" y="170970"/>
                    <a:pt x="19164" y="191285"/>
                    <a:pt x="22746" y="212714"/>
                  </a:cubicBezTo>
                  <a:cubicBezTo>
                    <a:pt x="26822" y="231862"/>
                    <a:pt x="43527" y="245695"/>
                    <a:pt x="63104" y="246125"/>
                  </a:cubicBezTo>
                  <a:cubicBezTo>
                    <a:pt x="78543" y="246125"/>
                    <a:pt x="93982" y="245754"/>
                    <a:pt x="109421" y="245600"/>
                  </a:cubicBezTo>
                  <a:lnTo>
                    <a:pt x="275112" y="243994"/>
                  </a:lnTo>
                  <a:cubicBezTo>
                    <a:pt x="281597" y="243883"/>
                    <a:pt x="286970" y="249061"/>
                    <a:pt x="287062" y="255558"/>
                  </a:cubicBezTo>
                  <a:cubicBezTo>
                    <a:pt x="287186" y="262055"/>
                    <a:pt x="281998" y="267412"/>
                    <a:pt x="275514" y="267523"/>
                  </a:cubicBezTo>
                  <a:cubicBezTo>
                    <a:pt x="270388" y="267677"/>
                    <a:pt x="265232" y="267739"/>
                    <a:pt x="260075" y="267770"/>
                  </a:cubicBezTo>
                  <a:cubicBezTo>
                    <a:pt x="242783" y="267955"/>
                    <a:pt x="225523" y="268048"/>
                    <a:pt x="208231" y="268326"/>
                  </a:cubicBezTo>
                  <a:cubicBezTo>
                    <a:pt x="206687" y="268341"/>
                    <a:pt x="205205" y="269030"/>
                    <a:pt x="204217" y="270209"/>
                  </a:cubicBezTo>
                  <a:cubicBezTo>
                    <a:pt x="199430" y="277308"/>
                    <a:pt x="197300" y="285874"/>
                    <a:pt x="198226" y="294387"/>
                  </a:cubicBezTo>
                  <a:cubicBezTo>
                    <a:pt x="200171" y="315625"/>
                    <a:pt x="218297" y="331694"/>
                    <a:pt x="239603" y="331101"/>
                  </a:cubicBezTo>
                  <a:cubicBezTo>
                    <a:pt x="268319" y="330916"/>
                    <a:pt x="297036" y="330545"/>
                    <a:pt x="325753" y="330329"/>
                  </a:cubicBezTo>
                  <a:cubicBezTo>
                    <a:pt x="332206" y="329748"/>
                    <a:pt x="337919" y="334510"/>
                    <a:pt x="338474" y="340966"/>
                  </a:cubicBezTo>
                  <a:cubicBezTo>
                    <a:pt x="338505" y="341291"/>
                    <a:pt x="338536" y="341615"/>
                    <a:pt x="338536" y="341939"/>
                  </a:cubicBezTo>
                  <a:cubicBezTo>
                    <a:pt x="338598" y="348522"/>
                    <a:pt x="333318" y="353917"/>
                    <a:pt x="326740" y="353988"/>
                  </a:cubicBezTo>
                  <a:cubicBezTo>
                    <a:pt x="326555" y="353991"/>
                    <a:pt x="326370" y="353988"/>
                    <a:pt x="326185" y="353982"/>
                  </a:cubicBezTo>
                  <a:cubicBezTo>
                    <a:pt x="322201" y="353982"/>
                    <a:pt x="318249" y="354136"/>
                    <a:pt x="314266" y="354198"/>
                  </a:cubicBezTo>
                  <a:cubicBezTo>
                    <a:pt x="295739" y="354198"/>
                    <a:pt x="277367" y="354476"/>
                    <a:pt x="258932" y="354784"/>
                  </a:cubicBezTo>
                  <a:cubicBezTo>
                    <a:pt x="257296" y="354889"/>
                    <a:pt x="255783" y="355686"/>
                    <a:pt x="254764" y="356977"/>
                  </a:cubicBezTo>
                  <a:cubicBezTo>
                    <a:pt x="240344" y="380506"/>
                    <a:pt x="253035" y="414719"/>
                    <a:pt x="283789" y="416788"/>
                  </a:cubicBezTo>
                  <a:cubicBezTo>
                    <a:pt x="293917" y="417467"/>
                    <a:pt x="304107" y="416788"/>
                    <a:pt x="314235" y="416788"/>
                  </a:cubicBezTo>
                  <a:cubicBezTo>
                    <a:pt x="334831" y="416602"/>
                    <a:pt x="355488" y="416377"/>
                    <a:pt x="376238" y="416108"/>
                  </a:cubicBezTo>
                  <a:cubicBezTo>
                    <a:pt x="383001" y="415704"/>
                    <a:pt x="388837" y="420829"/>
                    <a:pt x="389299" y="427595"/>
                  </a:cubicBezTo>
                  <a:cubicBezTo>
                    <a:pt x="389578" y="434138"/>
                    <a:pt x="384514" y="439668"/>
                    <a:pt x="377967" y="439946"/>
                  </a:cubicBezTo>
                  <a:cubicBezTo>
                    <a:pt x="377628" y="439961"/>
                    <a:pt x="377288" y="439961"/>
                    <a:pt x="376948" y="439946"/>
                  </a:cubicBezTo>
                  <a:cubicBezTo>
                    <a:pt x="351474" y="440215"/>
                    <a:pt x="326030" y="440462"/>
                    <a:pt x="300587" y="440687"/>
                  </a:cubicBezTo>
                  <a:cubicBezTo>
                    <a:pt x="298148" y="440687"/>
                    <a:pt x="297129" y="441212"/>
                    <a:pt x="296820" y="443775"/>
                  </a:cubicBezTo>
                  <a:cubicBezTo>
                    <a:pt x="295029" y="460894"/>
                    <a:pt x="304323" y="477253"/>
                    <a:pt x="319978" y="484441"/>
                  </a:cubicBezTo>
                  <a:cubicBezTo>
                    <a:pt x="328964" y="488486"/>
                    <a:pt x="338320" y="488301"/>
                    <a:pt x="347769" y="488208"/>
                  </a:cubicBezTo>
                  <a:cubicBezTo>
                    <a:pt x="392604" y="487622"/>
                    <a:pt x="437315" y="487282"/>
                    <a:pt x="482273" y="486788"/>
                  </a:cubicBezTo>
                  <a:cubicBezTo>
                    <a:pt x="495458" y="486788"/>
                    <a:pt x="508674" y="486603"/>
                    <a:pt x="521828" y="485769"/>
                  </a:cubicBezTo>
                  <a:cubicBezTo>
                    <a:pt x="543844" y="484660"/>
                    <a:pt x="565366" y="478636"/>
                    <a:pt x="584758" y="468138"/>
                  </a:cubicBezTo>
                  <a:cubicBezTo>
                    <a:pt x="613999" y="452050"/>
                    <a:pt x="632896" y="427039"/>
                    <a:pt x="645093" y="396377"/>
                  </a:cubicBezTo>
                  <a:cubicBezTo>
                    <a:pt x="655283" y="369955"/>
                    <a:pt x="660501" y="341880"/>
                    <a:pt x="660532" y="313562"/>
                  </a:cubicBezTo>
                  <a:cubicBezTo>
                    <a:pt x="661057" y="294439"/>
                    <a:pt x="657660" y="275412"/>
                    <a:pt x="650589" y="257642"/>
                  </a:cubicBezTo>
                  <a:cubicBezTo>
                    <a:pt x="640060" y="233072"/>
                    <a:pt x="624498" y="210982"/>
                    <a:pt x="604921" y="192798"/>
                  </a:cubicBezTo>
                  <a:cubicBezTo>
                    <a:pt x="586672" y="175760"/>
                    <a:pt x="566539" y="160889"/>
                    <a:pt x="544863" y="148488"/>
                  </a:cubicBezTo>
                  <a:cubicBezTo>
                    <a:pt x="503610" y="123952"/>
                    <a:pt x="463808" y="97033"/>
                    <a:pt x="425674" y="67866"/>
                  </a:cubicBezTo>
                  <a:cubicBezTo>
                    <a:pt x="409494" y="55514"/>
                    <a:pt x="393221" y="43163"/>
                    <a:pt x="375034" y="33900"/>
                  </a:cubicBezTo>
                  <a:cubicBezTo>
                    <a:pt x="364597" y="28558"/>
                    <a:pt x="353821" y="24019"/>
                    <a:pt x="341871" y="23432"/>
                  </a:cubicBezTo>
                  <a:cubicBezTo>
                    <a:pt x="326895" y="22756"/>
                    <a:pt x="313525" y="32668"/>
                    <a:pt x="309788" y="47177"/>
                  </a:cubicBezTo>
                  <a:cubicBezTo>
                    <a:pt x="307380" y="56441"/>
                    <a:pt x="310036" y="65179"/>
                    <a:pt x="314019" y="73454"/>
                  </a:cubicBezTo>
                  <a:cubicBezTo>
                    <a:pt x="321121" y="87813"/>
                    <a:pt x="330971" y="100649"/>
                    <a:pt x="342982" y="111249"/>
                  </a:cubicBezTo>
                  <a:cubicBezTo>
                    <a:pt x="354562" y="121810"/>
                    <a:pt x="366944" y="131443"/>
                    <a:pt x="379079" y="141386"/>
                  </a:cubicBezTo>
                  <a:cubicBezTo>
                    <a:pt x="383309" y="144403"/>
                    <a:pt x="385224" y="149705"/>
                    <a:pt x="383927" y="154726"/>
                  </a:cubicBezTo>
                  <a:cubicBezTo>
                    <a:pt x="382352" y="159839"/>
                    <a:pt x="377535" y="163257"/>
                    <a:pt x="372193" y="163063"/>
                  </a:cubicBezTo>
                  <a:cubicBezTo>
                    <a:pt x="364381" y="163063"/>
                    <a:pt x="356569" y="163402"/>
                    <a:pt x="348757" y="163464"/>
                  </a:cubicBezTo>
                  <a:lnTo>
                    <a:pt x="216321" y="164792"/>
                  </a:lnTo>
                  <a:moveTo>
                    <a:pt x="337548" y="139564"/>
                  </a:moveTo>
                  <a:cubicBezTo>
                    <a:pt x="329149" y="130795"/>
                    <a:pt x="320750" y="122643"/>
                    <a:pt x="313062" y="113843"/>
                  </a:cubicBezTo>
                  <a:cubicBezTo>
                    <a:pt x="301452" y="101269"/>
                    <a:pt x="292806" y="86284"/>
                    <a:pt x="287680" y="69965"/>
                  </a:cubicBezTo>
                  <a:cubicBezTo>
                    <a:pt x="276718" y="32263"/>
                    <a:pt x="308152" y="-4914"/>
                    <a:pt x="346842" y="26"/>
                  </a:cubicBezTo>
                  <a:cubicBezTo>
                    <a:pt x="365554" y="2682"/>
                    <a:pt x="383402" y="9623"/>
                    <a:pt x="398995" y="20313"/>
                  </a:cubicBezTo>
                  <a:cubicBezTo>
                    <a:pt x="416071" y="31615"/>
                    <a:pt x="432560" y="43812"/>
                    <a:pt x="449018" y="56008"/>
                  </a:cubicBezTo>
                  <a:cubicBezTo>
                    <a:pt x="486071" y="83450"/>
                    <a:pt x="524360" y="108924"/>
                    <a:pt x="563853" y="132432"/>
                  </a:cubicBezTo>
                  <a:cubicBezTo>
                    <a:pt x="594484" y="150128"/>
                    <a:pt x="621626" y="173265"/>
                    <a:pt x="643951" y="200703"/>
                  </a:cubicBezTo>
                  <a:cubicBezTo>
                    <a:pt x="662509" y="223207"/>
                    <a:pt x="675230" y="249929"/>
                    <a:pt x="681004" y="278516"/>
                  </a:cubicBezTo>
                  <a:cubicBezTo>
                    <a:pt x="684000" y="295461"/>
                    <a:pt x="684741" y="312722"/>
                    <a:pt x="683289" y="329866"/>
                  </a:cubicBezTo>
                  <a:cubicBezTo>
                    <a:pt x="681900" y="351869"/>
                    <a:pt x="677700" y="373601"/>
                    <a:pt x="670753" y="394524"/>
                  </a:cubicBezTo>
                  <a:cubicBezTo>
                    <a:pt x="660007" y="426113"/>
                    <a:pt x="643426" y="453810"/>
                    <a:pt x="617210" y="474807"/>
                  </a:cubicBezTo>
                  <a:cubicBezTo>
                    <a:pt x="596831" y="490904"/>
                    <a:pt x="572808" y="501752"/>
                    <a:pt x="547272" y="506396"/>
                  </a:cubicBezTo>
                  <a:cubicBezTo>
                    <a:pt x="530968" y="509292"/>
                    <a:pt x="514417" y="510678"/>
                    <a:pt x="497867" y="510533"/>
                  </a:cubicBezTo>
                  <a:lnTo>
                    <a:pt x="394518" y="511491"/>
                  </a:lnTo>
                  <a:cubicBezTo>
                    <a:pt x="375497" y="511676"/>
                    <a:pt x="356446" y="512139"/>
                    <a:pt x="337425" y="512108"/>
                  </a:cubicBezTo>
                  <a:cubicBezTo>
                    <a:pt x="305589" y="512349"/>
                    <a:pt x="278417" y="489240"/>
                    <a:pt x="273507" y="457794"/>
                  </a:cubicBezTo>
                  <a:cubicBezTo>
                    <a:pt x="273013" y="451729"/>
                    <a:pt x="273013" y="445640"/>
                    <a:pt x="273507" y="439575"/>
                  </a:cubicBezTo>
                  <a:cubicBezTo>
                    <a:pt x="255474" y="435802"/>
                    <a:pt x="240190" y="423902"/>
                    <a:pt x="232131" y="407339"/>
                  </a:cubicBezTo>
                  <a:cubicBezTo>
                    <a:pt x="223824" y="390838"/>
                    <a:pt x="222867" y="371610"/>
                    <a:pt x="229444" y="354352"/>
                  </a:cubicBezTo>
                  <a:cubicBezTo>
                    <a:pt x="209651" y="350739"/>
                    <a:pt x="194119" y="341105"/>
                    <a:pt x="183775" y="323814"/>
                  </a:cubicBezTo>
                  <a:cubicBezTo>
                    <a:pt x="173678" y="307297"/>
                    <a:pt x="171702" y="287084"/>
                    <a:pt x="178341" y="268913"/>
                  </a:cubicBezTo>
                  <a:cubicBezTo>
                    <a:pt x="170374" y="268913"/>
                    <a:pt x="162902" y="268913"/>
                    <a:pt x="155244" y="268913"/>
                  </a:cubicBezTo>
                  <a:cubicBezTo>
                    <a:pt x="124891" y="269221"/>
                    <a:pt x="94507" y="269932"/>
                    <a:pt x="64154" y="269777"/>
                  </a:cubicBezTo>
                  <a:cubicBezTo>
                    <a:pt x="40964" y="270268"/>
                    <a:pt x="19319" y="258121"/>
                    <a:pt x="7678" y="238065"/>
                  </a:cubicBezTo>
                  <a:cubicBezTo>
                    <a:pt x="-9922" y="209905"/>
                    <a:pt x="-659" y="171153"/>
                    <a:pt x="27254" y="153120"/>
                  </a:cubicBezTo>
                  <a:cubicBezTo>
                    <a:pt x="37722" y="146345"/>
                    <a:pt x="49919" y="142732"/>
                    <a:pt x="62394" y="142714"/>
                  </a:cubicBezTo>
                  <a:cubicBezTo>
                    <a:pt x="83298" y="142467"/>
                    <a:pt x="104172" y="142313"/>
                    <a:pt x="125076" y="142096"/>
                  </a:cubicBezTo>
                  <a:lnTo>
                    <a:pt x="255752" y="140707"/>
                  </a:lnTo>
                  <a:lnTo>
                    <a:pt x="312845" y="140089"/>
                  </a:lnTo>
                  <a:lnTo>
                    <a:pt x="334923" y="139750"/>
                  </a:lnTo>
                  <a:cubicBezTo>
                    <a:pt x="335788" y="139750"/>
                    <a:pt x="336683" y="139533"/>
                    <a:pt x="337641" y="1394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3" name="Google Shape;141;p23">
            <a:extLst>
              <a:ext uri="{FF2B5EF4-FFF2-40B4-BE49-F238E27FC236}">
                <a16:creationId xmlns:a16="http://schemas.microsoft.com/office/drawing/2014/main" id="{FB6B5D35-4A92-857B-462D-61127966BA80}"/>
              </a:ext>
            </a:extLst>
          </p:cNvPr>
          <p:cNvGrpSpPr/>
          <p:nvPr/>
        </p:nvGrpSpPr>
        <p:grpSpPr>
          <a:xfrm>
            <a:off x="9940945" y="4877844"/>
            <a:ext cx="475923" cy="547683"/>
            <a:chOff x="4397946" y="2668573"/>
            <a:chExt cx="770168" cy="788799"/>
          </a:xfrm>
        </p:grpSpPr>
        <p:sp>
          <p:nvSpPr>
            <p:cNvPr id="24" name="Google Shape;142;p23">
              <a:extLst>
                <a:ext uri="{FF2B5EF4-FFF2-40B4-BE49-F238E27FC236}">
                  <a16:creationId xmlns:a16="http://schemas.microsoft.com/office/drawing/2014/main" id="{063134A4-6922-E197-98AE-753372E0F3C4}"/>
                </a:ext>
              </a:extLst>
            </p:cNvPr>
            <p:cNvSpPr/>
            <p:nvPr/>
          </p:nvSpPr>
          <p:spPr>
            <a:xfrm>
              <a:off x="4499669" y="3244070"/>
              <a:ext cx="56022" cy="56018"/>
            </a:xfrm>
            <a:custGeom>
              <a:avLst/>
              <a:gdLst/>
              <a:ahLst/>
              <a:cxnLst/>
              <a:rect l="l" t="t" r="r" b="b"/>
              <a:pathLst>
                <a:path w="56022" h="56018" extrusionOk="0">
                  <a:moveTo>
                    <a:pt x="21401" y="55090"/>
                  </a:moveTo>
                  <a:cubicBezTo>
                    <a:pt x="6209" y="52148"/>
                    <a:pt x="-3702" y="37453"/>
                    <a:pt x="-769" y="22267"/>
                  </a:cubicBezTo>
                  <a:cubicBezTo>
                    <a:pt x="2164" y="7084"/>
                    <a:pt x="16862" y="-2843"/>
                    <a:pt x="32054" y="100"/>
                  </a:cubicBezTo>
                  <a:cubicBezTo>
                    <a:pt x="47246" y="3042"/>
                    <a:pt x="57158" y="17737"/>
                    <a:pt x="54225" y="32923"/>
                  </a:cubicBezTo>
                  <a:cubicBezTo>
                    <a:pt x="54194" y="33025"/>
                    <a:pt x="54194" y="33127"/>
                    <a:pt x="54163" y="33229"/>
                  </a:cubicBezTo>
                  <a:cubicBezTo>
                    <a:pt x="51075" y="48251"/>
                    <a:pt x="36470" y="57993"/>
                    <a:pt x="21401" y="55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" name="Google Shape;143;p23">
              <a:extLst>
                <a:ext uri="{FF2B5EF4-FFF2-40B4-BE49-F238E27FC236}">
                  <a16:creationId xmlns:a16="http://schemas.microsoft.com/office/drawing/2014/main" id="{7C0E72BF-C118-34C3-41FA-6D2762020E22}"/>
                </a:ext>
              </a:extLst>
            </p:cNvPr>
            <p:cNvSpPr/>
            <p:nvPr/>
          </p:nvSpPr>
          <p:spPr>
            <a:xfrm>
              <a:off x="4397946" y="3143430"/>
              <a:ext cx="563399" cy="313942"/>
            </a:xfrm>
            <a:custGeom>
              <a:avLst/>
              <a:gdLst/>
              <a:ahLst/>
              <a:cxnLst/>
              <a:rect l="l" t="t" r="r" b="b"/>
              <a:pathLst>
                <a:path w="563399" h="313942" extrusionOk="0">
                  <a:moveTo>
                    <a:pt x="168052" y="17767"/>
                  </a:moveTo>
                  <a:cubicBezTo>
                    <a:pt x="285820" y="41759"/>
                    <a:pt x="403620" y="65535"/>
                    <a:pt x="521296" y="89990"/>
                  </a:cubicBezTo>
                  <a:cubicBezTo>
                    <a:pt x="548129" y="95549"/>
                    <a:pt x="566378" y="124358"/>
                    <a:pt x="561252" y="151963"/>
                  </a:cubicBezTo>
                  <a:cubicBezTo>
                    <a:pt x="553841" y="192043"/>
                    <a:pt x="545782" y="231989"/>
                    <a:pt x="537075" y="271800"/>
                  </a:cubicBezTo>
                  <a:cubicBezTo>
                    <a:pt x="530714" y="300076"/>
                    <a:pt x="502985" y="318127"/>
                    <a:pt x="474547" y="312498"/>
                  </a:cubicBezTo>
                  <a:cubicBezTo>
                    <a:pt x="330439" y="283080"/>
                    <a:pt x="186362" y="253511"/>
                    <a:pt x="42254" y="223785"/>
                  </a:cubicBezTo>
                  <a:cubicBezTo>
                    <a:pt x="12673" y="217610"/>
                    <a:pt x="-5947" y="189819"/>
                    <a:pt x="-265" y="158941"/>
                  </a:cubicBezTo>
                  <a:cubicBezTo>
                    <a:pt x="6868" y="120569"/>
                    <a:pt x="14587" y="82293"/>
                    <a:pt x="22894" y="44106"/>
                  </a:cubicBezTo>
                  <a:cubicBezTo>
                    <a:pt x="28606" y="14345"/>
                    <a:pt x="57384" y="-5142"/>
                    <a:pt x="87151" y="580"/>
                  </a:cubicBezTo>
                  <a:cubicBezTo>
                    <a:pt x="87614" y="673"/>
                    <a:pt x="88108" y="772"/>
                    <a:pt x="88571" y="876"/>
                  </a:cubicBezTo>
                  <a:cubicBezTo>
                    <a:pt x="105647" y="4180"/>
                    <a:pt x="122537" y="8102"/>
                    <a:pt x="139644" y="11746"/>
                  </a:cubicBezTo>
                  <a:cubicBezTo>
                    <a:pt x="133993" y="20407"/>
                    <a:pt x="127169" y="28234"/>
                    <a:pt x="119357" y="34997"/>
                  </a:cubicBezTo>
                  <a:cubicBezTo>
                    <a:pt x="108426" y="32434"/>
                    <a:pt x="97742" y="29500"/>
                    <a:pt x="86564" y="27432"/>
                  </a:cubicBezTo>
                  <a:cubicBezTo>
                    <a:pt x="64702" y="23325"/>
                    <a:pt x="52599" y="31569"/>
                    <a:pt x="47843" y="53925"/>
                  </a:cubicBezTo>
                  <a:cubicBezTo>
                    <a:pt x="40618" y="88261"/>
                    <a:pt x="33763" y="122690"/>
                    <a:pt x="26970" y="157120"/>
                  </a:cubicBezTo>
                  <a:cubicBezTo>
                    <a:pt x="21967" y="182594"/>
                    <a:pt x="29594" y="194513"/>
                    <a:pt x="54760" y="199669"/>
                  </a:cubicBezTo>
                  <a:cubicBezTo>
                    <a:pt x="193927" y="228346"/>
                    <a:pt x="333125" y="256908"/>
                    <a:pt x="472354" y="285356"/>
                  </a:cubicBezTo>
                  <a:cubicBezTo>
                    <a:pt x="496563" y="290296"/>
                    <a:pt x="508389" y="282268"/>
                    <a:pt x="513515" y="258060"/>
                  </a:cubicBezTo>
                  <a:cubicBezTo>
                    <a:pt x="520586" y="224239"/>
                    <a:pt x="527441" y="190384"/>
                    <a:pt x="534018" y="156502"/>
                  </a:cubicBezTo>
                  <a:cubicBezTo>
                    <a:pt x="539174" y="130009"/>
                    <a:pt x="531640" y="118707"/>
                    <a:pt x="505270" y="113273"/>
                  </a:cubicBezTo>
                  <a:cubicBezTo>
                    <a:pt x="402354" y="92090"/>
                    <a:pt x="299406" y="70979"/>
                    <a:pt x="196490" y="49942"/>
                  </a:cubicBezTo>
                  <a:cubicBezTo>
                    <a:pt x="190314" y="48707"/>
                    <a:pt x="184324" y="48058"/>
                    <a:pt x="178241" y="47132"/>
                  </a:cubicBezTo>
                  <a:cubicBezTo>
                    <a:pt x="173578" y="37803"/>
                    <a:pt x="170213" y="27898"/>
                    <a:pt x="168175" y="176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" name="Google Shape;144;p23">
              <a:extLst>
                <a:ext uri="{FF2B5EF4-FFF2-40B4-BE49-F238E27FC236}">
                  <a16:creationId xmlns:a16="http://schemas.microsoft.com/office/drawing/2014/main" id="{F9B3881B-36E2-AEAD-DF90-19ABCB416511}"/>
                </a:ext>
              </a:extLst>
            </p:cNvPr>
            <p:cNvSpPr/>
            <p:nvPr/>
          </p:nvSpPr>
          <p:spPr>
            <a:xfrm>
              <a:off x="4470234" y="3219850"/>
              <a:ext cx="115142" cy="108418"/>
            </a:xfrm>
            <a:custGeom>
              <a:avLst/>
              <a:gdLst/>
              <a:ahLst/>
              <a:cxnLst/>
              <a:rect l="l" t="t" r="r" b="b"/>
              <a:pathLst>
                <a:path w="115142" h="108418" extrusionOk="0">
                  <a:moveTo>
                    <a:pt x="28141" y="10359"/>
                  </a:moveTo>
                  <a:cubicBezTo>
                    <a:pt x="10294" y="27064"/>
                    <a:pt x="4303" y="47104"/>
                    <a:pt x="12054" y="66496"/>
                  </a:cubicBezTo>
                  <a:cubicBezTo>
                    <a:pt x="19372" y="84775"/>
                    <a:pt x="32958" y="95830"/>
                    <a:pt x="52504" y="97744"/>
                  </a:cubicBezTo>
                  <a:cubicBezTo>
                    <a:pt x="72791" y="99548"/>
                    <a:pt x="91966" y="88203"/>
                    <a:pt x="100180" y="69553"/>
                  </a:cubicBezTo>
                  <a:cubicBezTo>
                    <a:pt x="106788" y="56751"/>
                    <a:pt x="106479" y="41491"/>
                    <a:pt x="99408" y="28948"/>
                  </a:cubicBezTo>
                  <a:lnTo>
                    <a:pt x="106849" y="18882"/>
                  </a:lnTo>
                  <a:cubicBezTo>
                    <a:pt x="122288" y="55534"/>
                    <a:pt x="111759" y="88820"/>
                    <a:pt x="79862" y="103055"/>
                  </a:cubicBezTo>
                  <a:cubicBezTo>
                    <a:pt x="53091" y="114937"/>
                    <a:pt x="21687" y="104769"/>
                    <a:pt x="6959" y="79465"/>
                  </a:cubicBezTo>
                  <a:cubicBezTo>
                    <a:pt x="-9098" y="52014"/>
                    <a:pt x="-1224" y="19839"/>
                    <a:pt x="26474" y="-417"/>
                  </a:cubicBezTo>
                  <a:cubicBezTo>
                    <a:pt x="29191" y="2671"/>
                    <a:pt x="28450" y="6623"/>
                    <a:pt x="28141" y="10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" name="Google Shape;145;p23">
              <a:extLst>
                <a:ext uri="{FF2B5EF4-FFF2-40B4-BE49-F238E27FC236}">
                  <a16:creationId xmlns:a16="http://schemas.microsoft.com/office/drawing/2014/main" id="{A8DFFFEE-FF60-C2CF-06FE-64CBCEA6435A}"/>
                </a:ext>
              </a:extLst>
            </p:cNvPr>
            <p:cNvSpPr/>
            <p:nvPr/>
          </p:nvSpPr>
          <p:spPr>
            <a:xfrm>
              <a:off x="4633120" y="3261714"/>
              <a:ext cx="254846" cy="111310"/>
            </a:xfrm>
            <a:custGeom>
              <a:avLst/>
              <a:gdLst/>
              <a:ahLst/>
              <a:cxnLst/>
              <a:rect l="l" t="t" r="r" b="b"/>
              <a:pathLst>
                <a:path w="254846" h="111310" extrusionOk="0">
                  <a:moveTo>
                    <a:pt x="117868" y="86264"/>
                  </a:moveTo>
                  <a:cubicBezTo>
                    <a:pt x="82112" y="78946"/>
                    <a:pt x="46416" y="71165"/>
                    <a:pt x="10536" y="64650"/>
                  </a:cubicBezTo>
                  <a:cubicBezTo>
                    <a:pt x="-611" y="62581"/>
                    <a:pt x="-3019" y="58258"/>
                    <a:pt x="-209" y="47728"/>
                  </a:cubicBezTo>
                  <a:cubicBezTo>
                    <a:pt x="3280" y="34636"/>
                    <a:pt x="5627" y="21204"/>
                    <a:pt x="7942" y="7803"/>
                  </a:cubicBezTo>
                  <a:cubicBezTo>
                    <a:pt x="9178" y="732"/>
                    <a:pt x="11988" y="-1460"/>
                    <a:pt x="19306" y="22"/>
                  </a:cubicBezTo>
                  <a:cubicBezTo>
                    <a:pt x="94648" y="15686"/>
                    <a:pt x="170021" y="31126"/>
                    <a:pt x="245456" y="46339"/>
                  </a:cubicBezTo>
                  <a:cubicBezTo>
                    <a:pt x="252805" y="47821"/>
                    <a:pt x="254936" y="51156"/>
                    <a:pt x="252744" y="57980"/>
                  </a:cubicBezTo>
                  <a:cubicBezTo>
                    <a:pt x="252589" y="58530"/>
                    <a:pt x="252496" y="59086"/>
                    <a:pt x="252404" y="59648"/>
                  </a:cubicBezTo>
                  <a:cubicBezTo>
                    <a:pt x="248729" y="76167"/>
                    <a:pt x="250211" y="98801"/>
                    <a:pt x="240053" y="107509"/>
                  </a:cubicBezTo>
                  <a:cubicBezTo>
                    <a:pt x="229245" y="116772"/>
                    <a:pt x="208588" y="104421"/>
                    <a:pt x="192254" y="101333"/>
                  </a:cubicBezTo>
                  <a:cubicBezTo>
                    <a:pt x="167366" y="96886"/>
                    <a:pt x="142849" y="91328"/>
                    <a:pt x="117930" y="862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" name="Google Shape;146;p23">
              <a:extLst>
                <a:ext uri="{FF2B5EF4-FFF2-40B4-BE49-F238E27FC236}">
                  <a16:creationId xmlns:a16="http://schemas.microsoft.com/office/drawing/2014/main" id="{0191F7AA-D6E8-29E0-A1E1-AB77B6D4F85C}"/>
                </a:ext>
              </a:extLst>
            </p:cNvPr>
            <p:cNvSpPr/>
            <p:nvPr/>
          </p:nvSpPr>
          <p:spPr>
            <a:xfrm>
              <a:off x="4695168" y="3228479"/>
              <a:ext cx="17793" cy="30651"/>
            </a:xfrm>
            <a:custGeom>
              <a:avLst/>
              <a:gdLst/>
              <a:ahLst/>
              <a:cxnLst/>
              <a:rect l="l" t="t" r="r" b="b"/>
              <a:pathLst>
                <a:path w="17793" h="30651" extrusionOk="0">
                  <a:moveTo>
                    <a:pt x="177" y="14081"/>
                  </a:moveTo>
                  <a:cubicBezTo>
                    <a:pt x="3574" y="8245"/>
                    <a:pt x="177" y="-3087"/>
                    <a:pt x="11170" y="155"/>
                  </a:cubicBezTo>
                  <a:cubicBezTo>
                    <a:pt x="21143" y="3089"/>
                    <a:pt x="14258" y="11673"/>
                    <a:pt x="13362" y="17262"/>
                  </a:cubicBezTo>
                  <a:cubicBezTo>
                    <a:pt x="12590" y="22171"/>
                    <a:pt x="14937" y="32022"/>
                    <a:pt x="4655" y="29953"/>
                  </a:cubicBezTo>
                  <a:cubicBezTo>
                    <a:pt x="-6986" y="27575"/>
                    <a:pt x="2493" y="18867"/>
                    <a:pt x="177" y="14081"/>
                  </a:cubicBezTo>
                </a:path>
              </a:pathLst>
            </a:custGeom>
            <a:solidFill>
              <a:srgbClr val="EC6556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" name="Google Shape;147;p23">
              <a:extLst>
                <a:ext uri="{FF2B5EF4-FFF2-40B4-BE49-F238E27FC236}">
                  <a16:creationId xmlns:a16="http://schemas.microsoft.com/office/drawing/2014/main" id="{676547EC-BCBF-3E17-2959-5D0E8E300255}"/>
                </a:ext>
              </a:extLst>
            </p:cNvPr>
            <p:cNvSpPr/>
            <p:nvPr/>
          </p:nvSpPr>
          <p:spPr>
            <a:xfrm>
              <a:off x="4831473" y="3256645"/>
              <a:ext cx="18145" cy="30475"/>
            </a:xfrm>
            <a:custGeom>
              <a:avLst/>
              <a:gdLst/>
              <a:ahLst/>
              <a:cxnLst/>
              <a:rect l="l" t="t" r="r" b="b"/>
              <a:pathLst>
                <a:path w="18145" h="30475" extrusionOk="0">
                  <a:moveTo>
                    <a:pt x="14743" y="16793"/>
                  </a:moveTo>
                  <a:cubicBezTo>
                    <a:pt x="11840" y="21548"/>
                    <a:pt x="15545" y="31491"/>
                    <a:pt x="5479" y="29885"/>
                  </a:cubicBezTo>
                  <a:cubicBezTo>
                    <a:pt x="-6316" y="28002"/>
                    <a:pt x="662" y="19047"/>
                    <a:pt x="1805" y="13860"/>
                  </a:cubicBezTo>
                  <a:cubicBezTo>
                    <a:pt x="2947" y="8672"/>
                    <a:pt x="-48" y="-2536"/>
                    <a:pt x="11068" y="-66"/>
                  </a:cubicBezTo>
                  <a:cubicBezTo>
                    <a:pt x="22184" y="2404"/>
                    <a:pt x="13693" y="11050"/>
                    <a:pt x="14743" y="16793"/>
                  </a:cubicBezTo>
                </a:path>
              </a:pathLst>
            </a:custGeom>
            <a:solidFill>
              <a:srgbClr val="EC6556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" name="Google Shape;148;p23">
              <a:extLst>
                <a:ext uri="{FF2B5EF4-FFF2-40B4-BE49-F238E27FC236}">
                  <a16:creationId xmlns:a16="http://schemas.microsoft.com/office/drawing/2014/main" id="{98DDE7E6-2737-2858-28E4-91394F0DE3D9}"/>
                </a:ext>
              </a:extLst>
            </p:cNvPr>
            <p:cNvSpPr/>
            <p:nvPr/>
          </p:nvSpPr>
          <p:spPr>
            <a:xfrm>
              <a:off x="4763338" y="3242505"/>
              <a:ext cx="17814" cy="30304"/>
            </a:xfrm>
            <a:custGeom>
              <a:avLst/>
              <a:gdLst/>
              <a:ahLst/>
              <a:cxnLst/>
              <a:rect l="l" t="t" r="r" b="b"/>
              <a:pathLst>
                <a:path w="17814" h="30304" extrusionOk="0">
                  <a:moveTo>
                    <a:pt x="15039" y="16174"/>
                  </a:moveTo>
                  <a:cubicBezTo>
                    <a:pt x="11365" y="21423"/>
                    <a:pt x="15502" y="31613"/>
                    <a:pt x="5220" y="29637"/>
                  </a:cubicBezTo>
                  <a:cubicBezTo>
                    <a:pt x="-6051" y="27445"/>
                    <a:pt x="526" y="18799"/>
                    <a:pt x="1576" y="13457"/>
                  </a:cubicBezTo>
                  <a:cubicBezTo>
                    <a:pt x="2626" y="8115"/>
                    <a:pt x="94" y="-2816"/>
                    <a:pt x="11272" y="56"/>
                  </a:cubicBezTo>
                  <a:cubicBezTo>
                    <a:pt x="22450" y="2927"/>
                    <a:pt x="11828" y="11481"/>
                    <a:pt x="15039" y="16174"/>
                  </a:cubicBezTo>
                </a:path>
              </a:pathLst>
            </a:custGeom>
            <a:solidFill>
              <a:srgbClr val="EB5B4D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" name="Google Shape;149;p23">
              <a:extLst>
                <a:ext uri="{FF2B5EF4-FFF2-40B4-BE49-F238E27FC236}">
                  <a16:creationId xmlns:a16="http://schemas.microsoft.com/office/drawing/2014/main" id="{15E51F39-5AAD-24CF-C7E4-7DEC0AC5B7FC}"/>
                </a:ext>
              </a:extLst>
            </p:cNvPr>
            <p:cNvSpPr/>
            <p:nvPr/>
          </p:nvSpPr>
          <p:spPr>
            <a:xfrm>
              <a:off x="4492085" y="3119875"/>
              <a:ext cx="98182" cy="140283"/>
            </a:xfrm>
            <a:custGeom>
              <a:avLst/>
              <a:gdLst/>
              <a:ahLst/>
              <a:cxnLst/>
              <a:rect l="l" t="t" r="r" b="b"/>
              <a:pathLst>
                <a:path w="98182" h="140283" extrusionOk="0">
                  <a:moveTo>
                    <a:pt x="12928" y="53704"/>
                  </a:moveTo>
                  <a:cubicBezTo>
                    <a:pt x="20154" y="44290"/>
                    <a:pt x="26020" y="33893"/>
                    <a:pt x="30312" y="22826"/>
                  </a:cubicBezTo>
                  <a:cubicBezTo>
                    <a:pt x="35654" y="17512"/>
                    <a:pt x="39545" y="10907"/>
                    <a:pt x="41583" y="3651"/>
                  </a:cubicBezTo>
                  <a:cubicBezTo>
                    <a:pt x="44671" y="3651"/>
                    <a:pt x="45196" y="-3049"/>
                    <a:pt x="49580" y="748"/>
                  </a:cubicBezTo>
                  <a:lnTo>
                    <a:pt x="64000" y="22610"/>
                  </a:lnTo>
                  <a:cubicBezTo>
                    <a:pt x="68694" y="33587"/>
                    <a:pt x="74869" y="43870"/>
                    <a:pt x="82342" y="53179"/>
                  </a:cubicBezTo>
                  <a:cubicBezTo>
                    <a:pt x="92377" y="69637"/>
                    <a:pt x="100869" y="86497"/>
                    <a:pt x="94940" y="106722"/>
                  </a:cubicBezTo>
                  <a:lnTo>
                    <a:pt x="88919" y="119783"/>
                  </a:lnTo>
                  <a:lnTo>
                    <a:pt x="73480" y="134697"/>
                  </a:lnTo>
                  <a:cubicBezTo>
                    <a:pt x="54953" y="141521"/>
                    <a:pt x="36426" y="142540"/>
                    <a:pt x="18733" y="131918"/>
                  </a:cubicBezTo>
                  <a:lnTo>
                    <a:pt x="3943" y="116078"/>
                  </a:lnTo>
                  <a:cubicBezTo>
                    <a:pt x="3418" y="111817"/>
                    <a:pt x="3325" y="107401"/>
                    <a:pt x="-504" y="104406"/>
                  </a:cubicBezTo>
                  <a:cubicBezTo>
                    <a:pt x="-3592" y="85570"/>
                    <a:pt x="2831" y="69174"/>
                    <a:pt x="12835" y="53735"/>
                  </a:cubicBezTo>
                </a:path>
              </a:pathLst>
            </a:custGeom>
            <a:solidFill>
              <a:srgbClr val="EA504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" name="Google Shape;150;p23">
              <a:extLst>
                <a:ext uri="{FF2B5EF4-FFF2-40B4-BE49-F238E27FC236}">
                  <a16:creationId xmlns:a16="http://schemas.microsoft.com/office/drawing/2014/main" id="{3E1D9EE7-38CC-71A4-75A9-442B879C9FA2}"/>
                </a:ext>
              </a:extLst>
            </p:cNvPr>
            <p:cNvSpPr/>
            <p:nvPr/>
          </p:nvSpPr>
          <p:spPr>
            <a:xfrm>
              <a:off x="4482823" y="2668573"/>
              <a:ext cx="685291" cy="512526"/>
            </a:xfrm>
            <a:custGeom>
              <a:avLst/>
              <a:gdLst/>
              <a:ahLst/>
              <a:cxnLst/>
              <a:rect l="l" t="t" r="r" b="b"/>
              <a:pathLst>
                <a:path w="685291" h="512526" extrusionOk="0">
                  <a:moveTo>
                    <a:pt x="216321" y="164699"/>
                  </a:moveTo>
                  <a:lnTo>
                    <a:pt x="216321" y="165440"/>
                  </a:lnTo>
                  <a:cubicBezTo>
                    <a:pt x="197794" y="165440"/>
                    <a:pt x="179452" y="165440"/>
                    <a:pt x="160987" y="165440"/>
                  </a:cubicBezTo>
                  <a:cubicBezTo>
                    <a:pt x="131931" y="165625"/>
                    <a:pt x="102844" y="165913"/>
                    <a:pt x="73757" y="166305"/>
                  </a:cubicBezTo>
                  <a:cubicBezTo>
                    <a:pt x="67458" y="166153"/>
                    <a:pt x="61159" y="166453"/>
                    <a:pt x="54921" y="167200"/>
                  </a:cubicBezTo>
                  <a:cubicBezTo>
                    <a:pt x="33523" y="170970"/>
                    <a:pt x="19164" y="191285"/>
                    <a:pt x="22746" y="212714"/>
                  </a:cubicBezTo>
                  <a:cubicBezTo>
                    <a:pt x="26822" y="231862"/>
                    <a:pt x="43527" y="245695"/>
                    <a:pt x="63104" y="246125"/>
                  </a:cubicBezTo>
                  <a:cubicBezTo>
                    <a:pt x="78543" y="246125"/>
                    <a:pt x="93982" y="245754"/>
                    <a:pt x="109421" y="245600"/>
                  </a:cubicBezTo>
                  <a:lnTo>
                    <a:pt x="275112" y="243994"/>
                  </a:lnTo>
                  <a:cubicBezTo>
                    <a:pt x="281597" y="243883"/>
                    <a:pt x="286970" y="249061"/>
                    <a:pt x="287062" y="255558"/>
                  </a:cubicBezTo>
                  <a:cubicBezTo>
                    <a:pt x="287186" y="262055"/>
                    <a:pt x="281998" y="267412"/>
                    <a:pt x="275514" y="267523"/>
                  </a:cubicBezTo>
                  <a:cubicBezTo>
                    <a:pt x="270388" y="267677"/>
                    <a:pt x="265232" y="267739"/>
                    <a:pt x="260075" y="267770"/>
                  </a:cubicBezTo>
                  <a:cubicBezTo>
                    <a:pt x="242783" y="267955"/>
                    <a:pt x="225523" y="268048"/>
                    <a:pt x="208231" y="268326"/>
                  </a:cubicBezTo>
                  <a:cubicBezTo>
                    <a:pt x="206687" y="268341"/>
                    <a:pt x="205205" y="269030"/>
                    <a:pt x="204217" y="270209"/>
                  </a:cubicBezTo>
                  <a:cubicBezTo>
                    <a:pt x="199430" y="277308"/>
                    <a:pt x="197300" y="285874"/>
                    <a:pt x="198226" y="294387"/>
                  </a:cubicBezTo>
                  <a:cubicBezTo>
                    <a:pt x="200171" y="315625"/>
                    <a:pt x="218297" y="331694"/>
                    <a:pt x="239603" y="331101"/>
                  </a:cubicBezTo>
                  <a:cubicBezTo>
                    <a:pt x="268319" y="330916"/>
                    <a:pt x="297036" y="330545"/>
                    <a:pt x="325753" y="330329"/>
                  </a:cubicBezTo>
                  <a:cubicBezTo>
                    <a:pt x="332206" y="329748"/>
                    <a:pt x="337919" y="334510"/>
                    <a:pt x="338474" y="340966"/>
                  </a:cubicBezTo>
                  <a:cubicBezTo>
                    <a:pt x="338505" y="341291"/>
                    <a:pt x="338536" y="341615"/>
                    <a:pt x="338536" y="341939"/>
                  </a:cubicBezTo>
                  <a:cubicBezTo>
                    <a:pt x="338598" y="348522"/>
                    <a:pt x="333318" y="353917"/>
                    <a:pt x="326740" y="353988"/>
                  </a:cubicBezTo>
                  <a:cubicBezTo>
                    <a:pt x="326555" y="353991"/>
                    <a:pt x="326370" y="353988"/>
                    <a:pt x="326185" y="353982"/>
                  </a:cubicBezTo>
                  <a:cubicBezTo>
                    <a:pt x="322201" y="353982"/>
                    <a:pt x="318249" y="354136"/>
                    <a:pt x="314266" y="354198"/>
                  </a:cubicBezTo>
                  <a:cubicBezTo>
                    <a:pt x="295739" y="354198"/>
                    <a:pt x="277367" y="354476"/>
                    <a:pt x="258932" y="354784"/>
                  </a:cubicBezTo>
                  <a:cubicBezTo>
                    <a:pt x="257296" y="354889"/>
                    <a:pt x="255783" y="355686"/>
                    <a:pt x="254764" y="356977"/>
                  </a:cubicBezTo>
                  <a:cubicBezTo>
                    <a:pt x="240344" y="380506"/>
                    <a:pt x="253035" y="414719"/>
                    <a:pt x="283789" y="416788"/>
                  </a:cubicBezTo>
                  <a:cubicBezTo>
                    <a:pt x="293917" y="417467"/>
                    <a:pt x="304107" y="416788"/>
                    <a:pt x="314235" y="416788"/>
                  </a:cubicBezTo>
                  <a:cubicBezTo>
                    <a:pt x="334831" y="416602"/>
                    <a:pt x="355488" y="416377"/>
                    <a:pt x="376238" y="416108"/>
                  </a:cubicBezTo>
                  <a:cubicBezTo>
                    <a:pt x="383001" y="415704"/>
                    <a:pt x="388837" y="420829"/>
                    <a:pt x="389299" y="427595"/>
                  </a:cubicBezTo>
                  <a:cubicBezTo>
                    <a:pt x="389578" y="434138"/>
                    <a:pt x="384514" y="439668"/>
                    <a:pt x="377967" y="439946"/>
                  </a:cubicBezTo>
                  <a:cubicBezTo>
                    <a:pt x="377628" y="439961"/>
                    <a:pt x="377288" y="439961"/>
                    <a:pt x="376948" y="439946"/>
                  </a:cubicBezTo>
                  <a:cubicBezTo>
                    <a:pt x="351474" y="440215"/>
                    <a:pt x="326030" y="440462"/>
                    <a:pt x="300587" y="440687"/>
                  </a:cubicBezTo>
                  <a:cubicBezTo>
                    <a:pt x="298148" y="440687"/>
                    <a:pt x="297129" y="441212"/>
                    <a:pt x="296820" y="443775"/>
                  </a:cubicBezTo>
                  <a:cubicBezTo>
                    <a:pt x="295029" y="460894"/>
                    <a:pt x="304323" y="477253"/>
                    <a:pt x="319978" y="484441"/>
                  </a:cubicBezTo>
                  <a:cubicBezTo>
                    <a:pt x="328964" y="488486"/>
                    <a:pt x="338320" y="488301"/>
                    <a:pt x="347769" y="488208"/>
                  </a:cubicBezTo>
                  <a:cubicBezTo>
                    <a:pt x="392604" y="487622"/>
                    <a:pt x="437315" y="487282"/>
                    <a:pt x="482273" y="486788"/>
                  </a:cubicBezTo>
                  <a:cubicBezTo>
                    <a:pt x="495458" y="486788"/>
                    <a:pt x="508674" y="486603"/>
                    <a:pt x="521828" y="485769"/>
                  </a:cubicBezTo>
                  <a:cubicBezTo>
                    <a:pt x="543844" y="484660"/>
                    <a:pt x="565366" y="478636"/>
                    <a:pt x="584758" y="468138"/>
                  </a:cubicBezTo>
                  <a:cubicBezTo>
                    <a:pt x="613999" y="452050"/>
                    <a:pt x="632896" y="427039"/>
                    <a:pt x="645093" y="396377"/>
                  </a:cubicBezTo>
                  <a:cubicBezTo>
                    <a:pt x="655283" y="369955"/>
                    <a:pt x="660501" y="341880"/>
                    <a:pt x="660532" y="313562"/>
                  </a:cubicBezTo>
                  <a:cubicBezTo>
                    <a:pt x="661057" y="294439"/>
                    <a:pt x="657660" y="275412"/>
                    <a:pt x="650589" y="257642"/>
                  </a:cubicBezTo>
                  <a:cubicBezTo>
                    <a:pt x="640060" y="233072"/>
                    <a:pt x="624498" y="210982"/>
                    <a:pt x="604921" y="192798"/>
                  </a:cubicBezTo>
                  <a:cubicBezTo>
                    <a:pt x="586672" y="175760"/>
                    <a:pt x="566539" y="160889"/>
                    <a:pt x="544863" y="148488"/>
                  </a:cubicBezTo>
                  <a:cubicBezTo>
                    <a:pt x="503610" y="123952"/>
                    <a:pt x="463808" y="97033"/>
                    <a:pt x="425674" y="67866"/>
                  </a:cubicBezTo>
                  <a:cubicBezTo>
                    <a:pt x="409494" y="55514"/>
                    <a:pt x="393221" y="43163"/>
                    <a:pt x="375034" y="33900"/>
                  </a:cubicBezTo>
                  <a:cubicBezTo>
                    <a:pt x="364597" y="28558"/>
                    <a:pt x="353821" y="24019"/>
                    <a:pt x="341871" y="23432"/>
                  </a:cubicBezTo>
                  <a:cubicBezTo>
                    <a:pt x="326895" y="22756"/>
                    <a:pt x="313525" y="32668"/>
                    <a:pt x="309788" y="47177"/>
                  </a:cubicBezTo>
                  <a:cubicBezTo>
                    <a:pt x="307380" y="56441"/>
                    <a:pt x="310036" y="65179"/>
                    <a:pt x="314019" y="73454"/>
                  </a:cubicBezTo>
                  <a:cubicBezTo>
                    <a:pt x="321121" y="87813"/>
                    <a:pt x="330971" y="100649"/>
                    <a:pt x="342982" y="111249"/>
                  </a:cubicBezTo>
                  <a:cubicBezTo>
                    <a:pt x="354562" y="121810"/>
                    <a:pt x="366944" y="131443"/>
                    <a:pt x="379079" y="141386"/>
                  </a:cubicBezTo>
                  <a:cubicBezTo>
                    <a:pt x="383309" y="144403"/>
                    <a:pt x="385224" y="149705"/>
                    <a:pt x="383927" y="154726"/>
                  </a:cubicBezTo>
                  <a:cubicBezTo>
                    <a:pt x="382352" y="159839"/>
                    <a:pt x="377535" y="163257"/>
                    <a:pt x="372193" y="163063"/>
                  </a:cubicBezTo>
                  <a:cubicBezTo>
                    <a:pt x="364381" y="163063"/>
                    <a:pt x="356569" y="163402"/>
                    <a:pt x="348757" y="163464"/>
                  </a:cubicBezTo>
                  <a:lnTo>
                    <a:pt x="216321" y="164792"/>
                  </a:lnTo>
                  <a:moveTo>
                    <a:pt x="337548" y="139564"/>
                  </a:moveTo>
                  <a:cubicBezTo>
                    <a:pt x="329149" y="130795"/>
                    <a:pt x="320750" y="122643"/>
                    <a:pt x="313062" y="113843"/>
                  </a:cubicBezTo>
                  <a:cubicBezTo>
                    <a:pt x="301452" y="101269"/>
                    <a:pt x="292806" y="86284"/>
                    <a:pt x="287680" y="69965"/>
                  </a:cubicBezTo>
                  <a:cubicBezTo>
                    <a:pt x="276718" y="32263"/>
                    <a:pt x="308152" y="-4914"/>
                    <a:pt x="346842" y="26"/>
                  </a:cubicBezTo>
                  <a:cubicBezTo>
                    <a:pt x="365554" y="2682"/>
                    <a:pt x="383402" y="9623"/>
                    <a:pt x="398995" y="20313"/>
                  </a:cubicBezTo>
                  <a:cubicBezTo>
                    <a:pt x="416071" y="31615"/>
                    <a:pt x="432560" y="43812"/>
                    <a:pt x="449018" y="56008"/>
                  </a:cubicBezTo>
                  <a:cubicBezTo>
                    <a:pt x="486071" y="83450"/>
                    <a:pt x="524360" y="108924"/>
                    <a:pt x="563853" y="132432"/>
                  </a:cubicBezTo>
                  <a:cubicBezTo>
                    <a:pt x="594484" y="150128"/>
                    <a:pt x="621626" y="173265"/>
                    <a:pt x="643951" y="200703"/>
                  </a:cubicBezTo>
                  <a:cubicBezTo>
                    <a:pt x="662509" y="223207"/>
                    <a:pt x="675230" y="249929"/>
                    <a:pt x="681004" y="278516"/>
                  </a:cubicBezTo>
                  <a:cubicBezTo>
                    <a:pt x="684000" y="295461"/>
                    <a:pt x="684741" y="312722"/>
                    <a:pt x="683289" y="329866"/>
                  </a:cubicBezTo>
                  <a:cubicBezTo>
                    <a:pt x="681900" y="351869"/>
                    <a:pt x="677700" y="373601"/>
                    <a:pt x="670753" y="394524"/>
                  </a:cubicBezTo>
                  <a:cubicBezTo>
                    <a:pt x="660007" y="426113"/>
                    <a:pt x="643426" y="453810"/>
                    <a:pt x="617210" y="474807"/>
                  </a:cubicBezTo>
                  <a:cubicBezTo>
                    <a:pt x="596831" y="490904"/>
                    <a:pt x="572808" y="501752"/>
                    <a:pt x="547272" y="506396"/>
                  </a:cubicBezTo>
                  <a:cubicBezTo>
                    <a:pt x="530968" y="509292"/>
                    <a:pt x="514417" y="510678"/>
                    <a:pt x="497867" y="510533"/>
                  </a:cubicBezTo>
                  <a:lnTo>
                    <a:pt x="394518" y="511491"/>
                  </a:lnTo>
                  <a:cubicBezTo>
                    <a:pt x="375497" y="511676"/>
                    <a:pt x="356446" y="512139"/>
                    <a:pt x="337425" y="512108"/>
                  </a:cubicBezTo>
                  <a:cubicBezTo>
                    <a:pt x="305589" y="512349"/>
                    <a:pt x="278417" y="489240"/>
                    <a:pt x="273507" y="457794"/>
                  </a:cubicBezTo>
                  <a:cubicBezTo>
                    <a:pt x="273013" y="451729"/>
                    <a:pt x="273013" y="445640"/>
                    <a:pt x="273507" y="439575"/>
                  </a:cubicBezTo>
                  <a:cubicBezTo>
                    <a:pt x="255474" y="435802"/>
                    <a:pt x="240190" y="423902"/>
                    <a:pt x="232131" y="407339"/>
                  </a:cubicBezTo>
                  <a:cubicBezTo>
                    <a:pt x="223824" y="390838"/>
                    <a:pt x="222867" y="371610"/>
                    <a:pt x="229444" y="354352"/>
                  </a:cubicBezTo>
                  <a:cubicBezTo>
                    <a:pt x="209651" y="350739"/>
                    <a:pt x="194119" y="341105"/>
                    <a:pt x="183775" y="323814"/>
                  </a:cubicBezTo>
                  <a:cubicBezTo>
                    <a:pt x="173678" y="307297"/>
                    <a:pt x="171702" y="287084"/>
                    <a:pt x="178341" y="268913"/>
                  </a:cubicBezTo>
                  <a:cubicBezTo>
                    <a:pt x="170374" y="268913"/>
                    <a:pt x="162902" y="268913"/>
                    <a:pt x="155244" y="268913"/>
                  </a:cubicBezTo>
                  <a:cubicBezTo>
                    <a:pt x="124891" y="269221"/>
                    <a:pt x="94507" y="269932"/>
                    <a:pt x="64154" y="269777"/>
                  </a:cubicBezTo>
                  <a:cubicBezTo>
                    <a:pt x="40964" y="270268"/>
                    <a:pt x="19319" y="258121"/>
                    <a:pt x="7678" y="238065"/>
                  </a:cubicBezTo>
                  <a:cubicBezTo>
                    <a:pt x="-9922" y="209905"/>
                    <a:pt x="-659" y="171153"/>
                    <a:pt x="27254" y="153120"/>
                  </a:cubicBezTo>
                  <a:cubicBezTo>
                    <a:pt x="37722" y="146345"/>
                    <a:pt x="49919" y="142732"/>
                    <a:pt x="62394" y="142714"/>
                  </a:cubicBezTo>
                  <a:cubicBezTo>
                    <a:pt x="83298" y="142467"/>
                    <a:pt x="104172" y="142313"/>
                    <a:pt x="125076" y="142096"/>
                  </a:cubicBezTo>
                  <a:lnTo>
                    <a:pt x="255752" y="140707"/>
                  </a:lnTo>
                  <a:lnTo>
                    <a:pt x="312845" y="140089"/>
                  </a:lnTo>
                  <a:lnTo>
                    <a:pt x="334923" y="139750"/>
                  </a:lnTo>
                  <a:cubicBezTo>
                    <a:pt x="335788" y="139750"/>
                    <a:pt x="336683" y="139533"/>
                    <a:pt x="337641" y="1394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4" name="Google Shape;132;p23">
            <a:extLst>
              <a:ext uri="{FF2B5EF4-FFF2-40B4-BE49-F238E27FC236}">
                <a16:creationId xmlns:a16="http://schemas.microsoft.com/office/drawing/2014/main" id="{02A17BBF-FCBC-2408-2DD8-54F3FE89D580}"/>
              </a:ext>
            </a:extLst>
          </p:cNvPr>
          <p:cNvSpPr/>
          <p:nvPr/>
        </p:nvSpPr>
        <p:spPr>
          <a:xfrm>
            <a:off x="11557170" y="2902986"/>
            <a:ext cx="57378" cy="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endParaRPr sz="9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131;p23">
            <a:extLst>
              <a:ext uri="{FF2B5EF4-FFF2-40B4-BE49-F238E27FC236}">
                <a16:creationId xmlns:a16="http://schemas.microsoft.com/office/drawing/2014/main" id="{FF7C3EB6-D34F-E229-2B44-76E3177E487A}"/>
              </a:ext>
            </a:extLst>
          </p:cNvPr>
          <p:cNvGrpSpPr/>
          <p:nvPr/>
        </p:nvGrpSpPr>
        <p:grpSpPr>
          <a:xfrm>
            <a:off x="8531020" y="2325691"/>
            <a:ext cx="1584000" cy="2140771"/>
            <a:chOff x="135540" y="1346355"/>
            <a:chExt cx="2203444" cy="3244290"/>
          </a:xfrm>
        </p:grpSpPr>
        <p:sp>
          <p:nvSpPr>
            <p:cNvPr id="40" name="Google Shape;132;p23">
              <a:extLst>
                <a:ext uri="{FF2B5EF4-FFF2-40B4-BE49-F238E27FC236}">
                  <a16:creationId xmlns:a16="http://schemas.microsoft.com/office/drawing/2014/main" id="{7F35384D-F874-9DCF-3C7C-DC27F579546E}"/>
                </a:ext>
              </a:extLst>
            </p:cNvPr>
            <p:cNvSpPr/>
            <p:nvPr/>
          </p:nvSpPr>
          <p:spPr>
            <a:xfrm>
              <a:off x="1170854" y="4431182"/>
              <a:ext cx="127615" cy="15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/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" name="Google Shape;133;p23">
              <a:extLst>
                <a:ext uri="{FF2B5EF4-FFF2-40B4-BE49-F238E27FC236}">
                  <a16:creationId xmlns:a16="http://schemas.microsoft.com/office/drawing/2014/main" id="{1B723912-A2D2-A320-B77A-FC4715CC2240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540" y="1346355"/>
              <a:ext cx="2203444" cy="308482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05008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0EFCE2A9-7242-48F6-DFD6-FF8E29BE9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139701"/>
            <a:ext cx="189071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F68D77E-D468-46D0-0503-5C4557AF7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777" y="974951"/>
            <a:ext cx="1847792" cy="8222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4091A6C-E103-7DEB-4F1C-B6105E540359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DD2419-165F-5620-D184-84E51BBBD631}"/>
              </a:ext>
            </a:extLst>
          </p:cNvPr>
          <p:cNvSpPr txBox="1"/>
          <p:nvPr/>
        </p:nvSpPr>
        <p:spPr>
          <a:xfrm>
            <a:off x="3372676" y="826293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039D31-52A0-75AF-B35C-25091C983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185" y="2295144"/>
            <a:ext cx="2771648" cy="9235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9647B66-A0D3-5696-1FEF-BC4EED29AD30}"/>
              </a:ext>
            </a:extLst>
          </p:cNvPr>
          <p:cNvSpPr txBox="1"/>
          <p:nvPr/>
        </p:nvSpPr>
        <p:spPr>
          <a:xfrm>
            <a:off x="863791" y="2631566"/>
            <a:ext cx="4487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000" dirty="0" err="1">
                <a:solidFill>
                  <a:srgbClr val="1F1F1F"/>
                </a:solidFill>
                <a:latin typeface="inherit"/>
              </a:rPr>
              <a:t>T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ransport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via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Brazilian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Post Office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6DC63DD-5365-F8FD-8321-28F84FC59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102" y="1910763"/>
            <a:ext cx="1979745" cy="19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0EFCE2A9-7242-48F6-DFD6-FF8E29BE9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139701"/>
            <a:ext cx="189071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F68D77E-D468-46D0-0503-5C4557AF7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633" y="992958"/>
            <a:ext cx="1847792" cy="8222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4091A6C-E103-7DEB-4F1C-B6105E540359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DD2419-165F-5620-D184-84E51BBBD631}"/>
              </a:ext>
            </a:extLst>
          </p:cNvPr>
          <p:cNvSpPr txBox="1"/>
          <p:nvPr/>
        </p:nvSpPr>
        <p:spPr>
          <a:xfrm>
            <a:off x="3372677" y="757761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647B66-A0D3-5696-1FEF-BC4EED29AD30}"/>
              </a:ext>
            </a:extLst>
          </p:cNvPr>
          <p:cNvSpPr txBox="1"/>
          <p:nvPr/>
        </p:nvSpPr>
        <p:spPr>
          <a:xfrm>
            <a:off x="1301117" y="1906404"/>
            <a:ext cx="44874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sample: 25 points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RT1 HIV: 70%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RT2 </a:t>
            </a:r>
            <a:r>
              <a:rPr lang="pt-BR" altLang="pt-BR" sz="2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HIV: 30%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FB34272-BF6A-3056-DB93-ED8CAD32A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922" y="1906404"/>
            <a:ext cx="3764662" cy="32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2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EB6D201-85C0-C459-2868-D198411507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704" y="992958"/>
            <a:ext cx="1847792" cy="82226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94C9EC1-6C52-B7B9-AE02-706E25FFAFA6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4F088A-FEC2-CA82-1B10-6FDB204915F3}"/>
              </a:ext>
            </a:extLst>
          </p:cNvPr>
          <p:cNvSpPr txBox="1"/>
          <p:nvPr/>
        </p:nvSpPr>
        <p:spPr>
          <a:xfrm>
            <a:off x="3372677" y="757761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B572F1-42DD-B5B2-F19F-4CF08E8778CA}"/>
              </a:ext>
            </a:extLst>
          </p:cNvPr>
          <p:cNvSpPr txBox="1"/>
          <p:nvPr/>
        </p:nvSpPr>
        <p:spPr>
          <a:xfrm>
            <a:off x="614934" y="1625041"/>
            <a:ext cx="11354562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EXCELLENCE: 100% agreement</a:t>
            </a:r>
          </a:p>
          <a:p>
            <a:endParaRPr lang="pt-BR" altLang="pt-BR" sz="2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APPROVAL: 70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99% agreement</a:t>
            </a:r>
          </a:p>
          <a:p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DISAPPROVAL: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agreement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69%;</a:t>
            </a:r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RT kits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expired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kits,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regardless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score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performing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kit for RT1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RT2 for HIV,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regardless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score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pt-BR" altLang="pt-BR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kumimoji="0" lang="pt-BR" altLang="pt-BR" sz="6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kumimoji="0" lang="pt-BR" altLang="pt-B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alt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kumimoji="0" lang="pt-BR" altLang="pt-B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PARTICIPATION: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kit for oral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RT2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RT2 for HIV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samples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RT1 for HIV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HIV self-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kit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RT1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RT2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DUO HIV/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Syphilis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kit as RT2 for HIV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503D88D-2514-DFA0-553A-457F44318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0840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077F3BA-5827-B145-D6D4-81474B108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0840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F1F92B-FE4A-E73A-ADC0-DBA5D52F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0A2A307-F1E8-49D4-EBAB-12A03AA8C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7321CC04-9835-9CCA-513B-65C0EE876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38CBA84-13BE-D249-DB6B-023B1CBF5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0840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58A1C64-78D8-2EFE-A747-4F08EE7A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BA09AC8-EA7B-23DB-628B-751D32AB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18E03CC-4029-0EE9-324B-167B317E8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29E310AF-E669-AB7C-CC91-C4863AB3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7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A51A0698-8E05-11D9-7C61-014A9E3F5A88}"/>
              </a:ext>
            </a:extLst>
          </p:cNvPr>
          <p:cNvGraphicFramePr>
            <a:graphicFrameLocks noGrp="1"/>
          </p:cNvGraphicFramePr>
          <p:nvPr/>
        </p:nvGraphicFramePr>
        <p:xfrm>
          <a:off x="412063" y="1625041"/>
          <a:ext cx="9709641" cy="36776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2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9132">
                  <a:extLst>
                    <a:ext uri="{9D8B030D-6E8A-4147-A177-3AD203B41FA5}">
                      <a16:colId xmlns:a16="http://schemas.microsoft.com/office/drawing/2014/main" val="1838359191"/>
                    </a:ext>
                  </a:extLst>
                </a:gridCol>
              </a:tblGrid>
              <a:tr h="67099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Round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EXCELLENCE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APPROVAL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DISAPPROVAL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PARTICIPATION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21EQA20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56,7%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28,1%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15,2%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332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22EQA21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63,9%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24,5%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11,6%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310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385744068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24EQA22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63,7%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24,6%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271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3032493015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26EQA23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57,3%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30,4%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12,4%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498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511089167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27EQA23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69,6%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315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589344557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29EQA24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68,3%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23,4%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8,3%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376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2689290351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DBE103-A67C-AEB8-E01B-B8DDA410B5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704" y="992958"/>
            <a:ext cx="1847792" cy="82226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B8FA95-F263-F7F4-07ED-79BD0F197DEF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45B152-271C-78B2-24C5-9DA5C9B4121F}"/>
              </a:ext>
            </a:extLst>
          </p:cNvPr>
          <p:cNvSpPr txBox="1"/>
          <p:nvPr/>
        </p:nvSpPr>
        <p:spPr>
          <a:xfrm>
            <a:off x="3372677" y="757761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- HIV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CC3112-512E-B52D-5AD0-2297D3770F09}"/>
              </a:ext>
            </a:extLst>
          </p:cNvPr>
          <p:cNvSpPr txBox="1"/>
          <p:nvPr/>
        </p:nvSpPr>
        <p:spPr>
          <a:xfrm>
            <a:off x="6894576" y="5339014"/>
            <a:ext cx="357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HP: </a:t>
            </a:r>
            <a:r>
              <a:rPr lang="pt-BR" sz="1800" dirty="0"/>
              <a:t>healthcare </a:t>
            </a:r>
            <a:r>
              <a:rPr lang="pt-BR" sz="1800" dirty="0" err="1"/>
              <a:t>professionals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D4B8BAA-C65D-E6AA-48DB-3D604CD5EEA0}"/>
              </a:ext>
            </a:extLst>
          </p:cNvPr>
          <p:cNvSpPr/>
          <p:nvPr/>
        </p:nvSpPr>
        <p:spPr>
          <a:xfrm>
            <a:off x="3575222" y="2356397"/>
            <a:ext cx="774356" cy="2718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84,8%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1A77591-6B2E-1EA3-527D-72AE159F2B72}"/>
              </a:ext>
            </a:extLst>
          </p:cNvPr>
          <p:cNvSpPr/>
          <p:nvPr/>
        </p:nvSpPr>
        <p:spPr>
          <a:xfrm>
            <a:off x="3575222" y="2873908"/>
            <a:ext cx="774356" cy="2718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88,4%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1482D6B-1C6F-7097-4B13-89F1E658AD9E}"/>
              </a:ext>
            </a:extLst>
          </p:cNvPr>
          <p:cNvSpPr/>
          <p:nvPr/>
        </p:nvSpPr>
        <p:spPr>
          <a:xfrm>
            <a:off x="3575222" y="3391419"/>
            <a:ext cx="774356" cy="2718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88,3%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34087E4-32A6-2B47-5813-5136F8BDDC2C}"/>
              </a:ext>
            </a:extLst>
          </p:cNvPr>
          <p:cNvSpPr/>
          <p:nvPr/>
        </p:nvSpPr>
        <p:spPr>
          <a:xfrm>
            <a:off x="3575222" y="3912145"/>
            <a:ext cx="774356" cy="2718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87,7%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925CB4-4341-95D2-C34C-E57310F9B8BF}"/>
              </a:ext>
            </a:extLst>
          </p:cNvPr>
          <p:cNvSpPr/>
          <p:nvPr/>
        </p:nvSpPr>
        <p:spPr>
          <a:xfrm>
            <a:off x="3575222" y="4404942"/>
            <a:ext cx="774356" cy="2718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90,3%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29712B6-9F11-A329-854F-DD0B9D1C9058}"/>
              </a:ext>
            </a:extLst>
          </p:cNvPr>
          <p:cNvSpPr/>
          <p:nvPr/>
        </p:nvSpPr>
        <p:spPr>
          <a:xfrm>
            <a:off x="3575222" y="4884747"/>
            <a:ext cx="774356" cy="2718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91,7%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9470A1D-6318-687A-40C8-1BB1BF5BDAE1}"/>
              </a:ext>
            </a:extLst>
          </p:cNvPr>
          <p:cNvSpPr txBox="1"/>
          <p:nvPr/>
        </p:nvSpPr>
        <p:spPr>
          <a:xfrm>
            <a:off x="3876995" y="5467630"/>
            <a:ext cx="277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RT2 for HIV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samples non-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RT1 for HIV</a:t>
            </a:r>
          </a:p>
        </p:txBody>
      </p:sp>
    </p:spTree>
    <p:extLst>
      <p:ext uri="{BB962C8B-B14F-4D97-AF65-F5344CB8AC3E}">
        <p14:creationId xmlns:p14="http://schemas.microsoft.com/office/powerpoint/2010/main" val="241655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E9B3570-ADDB-3489-AE2F-02D8445E066F}"/>
              </a:ext>
            </a:extLst>
          </p:cNvPr>
          <p:cNvSpPr txBox="1"/>
          <p:nvPr/>
        </p:nvSpPr>
        <p:spPr>
          <a:xfrm>
            <a:off x="8534936" y="2180138"/>
            <a:ext cx="3296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rgbClr val="1F1F1F"/>
                </a:solidFill>
                <a:latin typeface="inherit"/>
              </a:rPr>
              <a:t>P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anel production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pt-BR" sz="2800" dirty="0"/>
          </a:p>
        </p:txBody>
      </p:sp>
      <p:pic>
        <p:nvPicPr>
          <p:cNvPr id="6" name="Picture 4" descr="https://logodownload.org/wp-content/uploads/2015/02/ufsc-logo-2.png">
            <a:extLst>
              <a:ext uri="{FF2B5EF4-FFF2-40B4-BE49-F238E27FC236}">
                <a16:creationId xmlns:a16="http://schemas.microsoft.com/office/drawing/2014/main" id="{BF38287B-E887-F608-F34F-315BBE5C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842" y="3756162"/>
            <a:ext cx="1826363" cy="180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799A21-C1CF-6F7B-2991-854E23B3C6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35" y="3956217"/>
            <a:ext cx="3130979" cy="132591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88E9FCC-7A50-D88A-E776-D4C44CB9C6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770" y="5143081"/>
            <a:ext cx="1080511" cy="1080511"/>
          </a:xfrm>
          <a:prstGeom prst="rect">
            <a:avLst/>
          </a:prstGeom>
        </p:spPr>
      </p:pic>
      <p:sp>
        <p:nvSpPr>
          <p:cNvPr id="10" name="Chave Direita 9">
            <a:extLst>
              <a:ext uri="{FF2B5EF4-FFF2-40B4-BE49-F238E27FC236}">
                <a16:creationId xmlns:a16="http://schemas.microsoft.com/office/drawing/2014/main" id="{22EB169A-D319-F3F1-8498-5EDC4B995058}"/>
              </a:ext>
            </a:extLst>
          </p:cNvPr>
          <p:cNvSpPr/>
          <p:nvPr/>
        </p:nvSpPr>
        <p:spPr>
          <a:xfrm rot="5400000">
            <a:off x="3404564" y="860029"/>
            <a:ext cx="319087" cy="5435124"/>
          </a:xfrm>
          <a:prstGeom prst="rightBrace">
            <a:avLst>
              <a:gd name="adj1" fmla="val 8333"/>
              <a:gd name="adj2" fmla="val 5213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 (Corpo)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30AA58D-DC46-B503-B35F-10ADD5983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357" y="1686089"/>
            <a:ext cx="2725148" cy="1719221"/>
          </a:xfrm>
          <a:prstGeom prst="rect">
            <a:avLst/>
          </a:prstGeom>
        </p:spPr>
      </p:pic>
      <p:sp>
        <p:nvSpPr>
          <p:cNvPr id="12" name="Seta: para a Direita Listrada 11">
            <a:extLst>
              <a:ext uri="{FF2B5EF4-FFF2-40B4-BE49-F238E27FC236}">
                <a16:creationId xmlns:a16="http://schemas.microsoft.com/office/drawing/2014/main" id="{028551A9-9928-DDDB-815C-C8E9F24E415E}"/>
              </a:ext>
            </a:extLst>
          </p:cNvPr>
          <p:cNvSpPr/>
          <p:nvPr/>
        </p:nvSpPr>
        <p:spPr>
          <a:xfrm>
            <a:off x="6173141" y="4510818"/>
            <a:ext cx="1427149" cy="409236"/>
          </a:xfrm>
          <a:prstGeom prst="striped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 descr="Seta, Gráfico de dispersão&#10;&#10;Descrição gerada automaticamente">
            <a:extLst>
              <a:ext uri="{FF2B5EF4-FFF2-40B4-BE49-F238E27FC236}">
                <a16:creationId xmlns:a16="http://schemas.microsoft.com/office/drawing/2014/main" id="{AA2535C4-5AF6-1FCA-1FB7-2BF7A20CC0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100" y="2790967"/>
            <a:ext cx="3415223" cy="1790694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64B3ED2E-D460-A876-431E-216E3E70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0642B36-1E63-FA06-661E-99A12C659CDC}"/>
              </a:ext>
            </a:extLst>
          </p:cNvPr>
          <p:cNvSpPr txBox="1"/>
          <p:nvPr/>
        </p:nvSpPr>
        <p:spPr>
          <a:xfrm>
            <a:off x="1002894" y="127579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Brazilian Rapid Test Continuous Quality Improvement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50FA278-371C-9A86-0DDC-251065AE48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009" y="1407280"/>
            <a:ext cx="1847792" cy="822267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C23C9E2-9D83-AC82-F0F5-652F49542623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0A4A925-6F17-C1DD-3686-CB692F4C3D4D}"/>
              </a:ext>
            </a:extLst>
          </p:cNvPr>
          <p:cNvSpPr txBox="1"/>
          <p:nvPr/>
        </p:nvSpPr>
        <p:spPr>
          <a:xfrm>
            <a:off x="8913009" y="4510818"/>
            <a:ext cx="2366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 err="1"/>
              <a:t>Laboratory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Molecular </a:t>
            </a:r>
            <a:r>
              <a:rPr lang="pt-BR" sz="1200" dirty="0" err="1"/>
              <a:t>Biology</a:t>
            </a:r>
            <a:r>
              <a:rPr lang="pt-BR" sz="1200" dirty="0"/>
              <a:t>, </a:t>
            </a:r>
            <a:r>
              <a:rPr lang="pt-BR" sz="1200" dirty="0" err="1"/>
              <a:t>Microbiology</a:t>
            </a:r>
            <a:r>
              <a:rPr lang="pt-BR" sz="1200" dirty="0"/>
              <a:t> </a:t>
            </a:r>
            <a:r>
              <a:rPr lang="pt-BR" sz="1200" dirty="0" err="1"/>
              <a:t>and</a:t>
            </a:r>
            <a:r>
              <a:rPr lang="pt-BR" sz="1200" dirty="0"/>
              <a:t> </a:t>
            </a:r>
            <a:r>
              <a:rPr lang="pt-BR" sz="1200" dirty="0" err="1"/>
              <a:t>Serology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26302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A51A0698-8E05-11D9-7C61-014A9E3F5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36602"/>
              </p:ext>
            </p:extLst>
          </p:nvPr>
        </p:nvGraphicFramePr>
        <p:xfrm>
          <a:off x="412063" y="1625041"/>
          <a:ext cx="9709641" cy="36776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2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9132">
                  <a:extLst>
                    <a:ext uri="{9D8B030D-6E8A-4147-A177-3AD203B41FA5}">
                      <a16:colId xmlns:a16="http://schemas.microsoft.com/office/drawing/2014/main" val="1838359191"/>
                    </a:ext>
                  </a:extLst>
                </a:gridCol>
              </a:tblGrid>
              <a:tr h="67099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Round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EXCELLENCE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APPROVAL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DISAPPROVAL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PARTICIPATION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21EQA20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56,7%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28,1%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15,2%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332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22EQA21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63,9%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24,5%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11,6%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310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385744068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24EQA22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63,7%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24,6%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11,7%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271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3032493015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26EQA23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57,3%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30,4%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12,4%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498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511089167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27EQA23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69,6%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9,7%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315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589344557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29EQA24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68,3%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23,4%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8,3%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376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2689290351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1B8FA95-F263-F7F4-07ED-79BD0F197DEF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45B152-271C-78B2-24C5-9DA5C9B4121F}"/>
              </a:ext>
            </a:extLst>
          </p:cNvPr>
          <p:cNvSpPr txBox="1"/>
          <p:nvPr/>
        </p:nvSpPr>
        <p:spPr>
          <a:xfrm>
            <a:off x="3372677" y="757761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- HIV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AB83392-9330-D150-D248-6F9F3778D889}"/>
              </a:ext>
            </a:extLst>
          </p:cNvPr>
          <p:cNvSpPr txBox="1"/>
          <p:nvPr/>
        </p:nvSpPr>
        <p:spPr>
          <a:xfrm>
            <a:off x="6001511" y="5334649"/>
            <a:ext cx="619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DISAPPROVAL: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69%;</a:t>
            </a:r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RT kits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expired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kit for RT1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RT2 for HIV</a:t>
            </a:r>
            <a:endParaRPr lang="pt-BR" dirty="0"/>
          </a:p>
        </p:txBody>
      </p:sp>
      <p:sp>
        <p:nvSpPr>
          <p:cNvPr id="9" name="Google Shape;110;p23">
            <a:extLst>
              <a:ext uri="{FF2B5EF4-FFF2-40B4-BE49-F238E27FC236}">
                <a16:creationId xmlns:a16="http://schemas.microsoft.com/office/drawing/2014/main" id="{04A34949-6495-EF64-4878-E3273F1B6CBE}"/>
              </a:ext>
            </a:extLst>
          </p:cNvPr>
          <p:cNvSpPr/>
          <p:nvPr/>
        </p:nvSpPr>
        <p:spPr>
          <a:xfrm>
            <a:off x="3536765" y="6194027"/>
            <a:ext cx="504825" cy="276225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11;p23">
            <a:extLst>
              <a:ext uri="{FF2B5EF4-FFF2-40B4-BE49-F238E27FC236}">
                <a16:creationId xmlns:a16="http://schemas.microsoft.com/office/drawing/2014/main" id="{3F241E1E-CC57-B11F-B568-2091763C2DCD}"/>
              </a:ext>
            </a:extLst>
          </p:cNvPr>
          <p:cNvSpPr/>
          <p:nvPr/>
        </p:nvSpPr>
        <p:spPr>
          <a:xfrm>
            <a:off x="4078166" y="6104217"/>
            <a:ext cx="1513519" cy="430761"/>
          </a:xfrm>
          <a:prstGeom prst="rect">
            <a:avLst/>
          </a:prstGeom>
          <a:solidFill>
            <a:srgbClr val="FEE2E4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pt-BR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HIV positive sample</a:t>
            </a:r>
            <a:endParaRPr sz="1067" baseline="30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2;p23">
            <a:extLst>
              <a:ext uri="{FF2B5EF4-FFF2-40B4-BE49-F238E27FC236}">
                <a16:creationId xmlns:a16="http://schemas.microsoft.com/office/drawing/2014/main" id="{DD8884C3-5E9F-8416-AE0A-D090FDF5D976}"/>
              </a:ext>
            </a:extLst>
          </p:cNvPr>
          <p:cNvSpPr/>
          <p:nvPr/>
        </p:nvSpPr>
        <p:spPr>
          <a:xfrm>
            <a:off x="1777212" y="6163902"/>
            <a:ext cx="361336" cy="336476"/>
          </a:xfrm>
          <a:prstGeom prst="plus">
            <a:avLst>
              <a:gd name="adj" fmla="val 3815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3;p23">
            <a:extLst>
              <a:ext uri="{FF2B5EF4-FFF2-40B4-BE49-F238E27FC236}">
                <a16:creationId xmlns:a16="http://schemas.microsoft.com/office/drawing/2014/main" id="{53CF9049-796F-88E8-891C-60859AEC5DB3}"/>
              </a:ext>
            </a:extLst>
          </p:cNvPr>
          <p:cNvSpPr/>
          <p:nvPr/>
        </p:nvSpPr>
        <p:spPr>
          <a:xfrm>
            <a:off x="321345" y="6150986"/>
            <a:ext cx="1333720" cy="362309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Positive</a:t>
            </a:r>
            <a:endParaRPr sz="1467"/>
          </a:p>
        </p:txBody>
      </p:sp>
      <p:sp>
        <p:nvSpPr>
          <p:cNvPr id="13" name="Google Shape;114;p23">
            <a:extLst>
              <a:ext uri="{FF2B5EF4-FFF2-40B4-BE49-F238E27FC236}">
                <a16:creationId xmlns:a16="http://schemas.microsoft.com/office/drawing/2014/main" id="{D095498D-6DFB-CEFB-AD4F-79CA2B6B1B44}"/>
              </a:ext>
            </a:extLst>
          </p:cNvPr>
          <p:cNvSpPr/>
          <p:nvPr/>
        </p:nvSpPr>
        <p:spPr>
          <a:xfrm>
            <a:off x="2278531" y="6156357"/>
            <a:ext cx="1258234" cy="362309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Positive</a:t>
            </a:r>
            <a:endParaRPr sz="1467"/>
          </a:p>
        </p:txBody>
      </p:sp>
      <p:sp>
        <p:nvSpPr>
          <p:cNvPr id="14" name="Google Shape;115;p23">
            <a:extLst>
              <a:ext uri="{FF2B5EF4-FFF2-40B4-BE49-F238E27FC236}">
                <a16:creationId xmlns:a16="http://schemas.microsoft.com/office/drawing/2014/main" id="{5CF0E98D-7CFC-71CE-B059-9F9ED775A02C}"/>
              </a:ext>
            </a:extLst>
          </p:cNvPr>
          <p:cNvSpPr/>
          <p:nvPr/>
        </p:nvSpPr>
        <p:spPr>
          <a:xfrm>
            <a:off x="279948" y="4535506"/>
            <a:ext cx="1584000" cy="1526400"/>
          </a:xfrm>
          <a:prstGeom prst="ellipse">
            <a:avLst/>
          </a:prstGeom>
          <a:solidFill>
            <a:srgbClr val="FFBDBD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0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Anti-HIV</a:t>
            </a:r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0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Rapid</a:t>
            </a:r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Test</a:t>
            </a:r>
            <a:endParaRPr sz="1467" dirty="0"/>
          </a:p>
          <a:p>
            <a:pPr algn="ctr"/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(RDT1)</a:t>
            </a:r>
            <a:endParaRPr sz="1467" dirty="0"/>
          </a:p>
          <a:p>
            <a:pPr algn="ctr"/>
            <a:endParaRPr sz="1067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" name="Google Shape;131;p23">
            <a:extLst>
              <a:ext uri="{FF2B5EF4-FFF2-40B4-BE49-F238E27FC236}">
                <a16:creationId xmlns:a16="http://schemas.microsoft.com/office/drawing/2014/main" id="{088DAB3E-E96F-8C77-A2A3-20ED8D98067B}"/>
              </a:ext>
            </a:extLst>
          </p:cNvPr>
          <p:cNvGrpSpPr/>
          <p:nvPr/>
        </p:nvGrpSpPr>
        <p:grpSpPr>
          <a:xfrm>
            <a:off x="10253819" y="1080926"/>
            <a:ext cx="1828565" cy="2512379"/>
            <a:chOff x="135540" y="1346355"/>
            <a:chExt cx="2203444" cy="3244290"/>
          </a:xfrm>
        </p:grpSpPr>
        <p:sp>
          <p:nvSpPr>
            <p:cNvPr id="16" name="Google Shape;132;p23">
              <a:extLst>
                <a:ext uri="{FF2B5EF4-FFF2-40B4-BE49-F238E27FC236}">
                  <a16:creationId xmlns:a16="http://schemas.microsoft.com/office/drawing/2014/main" id="{A10BF932-B84B-E086-600D-3AF21155C9AD}"/>
                </a:ext>
              </a:extLst>
            </p:cNvPr>
            <p:cNvSpPr/>
            <p:nvPr/>
          </p:nvSpPr>
          <p:spPr>
            <a:xfrm>
              <a:off x="1170854" y="4431182"/>
              <a:ext cx="127615" cy="15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/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Google Shape;133;p23">
              <a:extLst>
                <a:ext uri="{FF2B5EF4-FFF2-40B4-BE49-F238E27FC236}">
                  <a16:creationId xmlns:a16="http://schemas.microsoft.com/office/drawing/2014/main" id="{482DCE41-EE3C-B560-1DF0-D5965A21B95E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540" y="1346355"/>
              <a:ext cx="2203444" cy="30848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40;p23">
            <a:extLst>
              <a:ext uri="{FF2B5EF4-FFF2-40B4-BE49-F238E27FC236}">
                <a16:creationId xmlns:a16="http://schemas.microsoft.com/office/drawing/2014/main" id="{8C853565-E7E1-28C6-289E-B5E7F05EA729}"/>
              </a:ext>
            </a:extLst>
          </p:cNvPr>
          <p:cNvSpPr/>
          <p:nvPr/>
        </p:nvSpPr>
        <p:spPr>
          <a:xfrm>
            <a:off x="2131123" y="4566963"/>
            <a:ext cx="1584000" cy="1526400"/>
          </a:xfrm>
          <a:prstGeom prst="ellipse">
            <a:avLst/>
          </a:prstGeom>
          <a:solidFill>
            <a:srgbClr val="FFBDBD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0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Anti-HIV</a:t>
            </a:r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0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Rapid</a:t>
            </a:r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Test</a:t>
            </a:r>
            <a:endParaRPr sz="1467" dirty="0"/>
          </a:p>
          <a:p>
            <a:pPr algn="ctr"/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(RDT2)</a:t>
            </a:r>
            <a:endParaRPr sz="1467" dirty="0"/>
          </a:p>
          <a:p>
            <a:pPr algn="ctr"/>
            <a:endParaRPr sz="1067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" name="Google Shape;116;p23">
            <a:extLst>
              <a:ext uri="{FF2B5EF4-FFF2-40B4-BE49-F238E27FC236}">
                <a16:creationId xmlns:a16="http://schemas.microsoft.com/office/drawing/2014/main" id="{59367663-ED5D-EBFA-E531-F11C1E792746}"/>
              </a:ext>
            </a:extLst>
          </p:cNvPr>
          <p:cNvGrpSpPr/>
          <p:nvPr/>
        </p:nvGrpSpPr>
        <p:grpSpPr>
          <a:xfrm>
            <a:off x="786033" y="4755048"/>
            <a:ext cx="475923" cy="547683"/>
            <a:chOff x="4397946" y="2668573"/>
            <a:chExt cx="770168" cy="788799"/>
          </a:xfrm>
        </p:grpSpPr>
        <p:sp>
          <p:nvSpPr>
            <p:cNvPr id="20" name="Google Shape;117;p23">
              <a:extLst>
                <a:ext uri="{FF2B5EF4-FFF2-40B4-BE49-F238E27FC236}">
                  <a16:creationId xmlns:a16="http://schemas.microsoft.com/office/drawing/2014/main" id="{62FCF345-1BA4-BF03-A08E-2D740B512F07}"/>
                </a:ext>
              </a:extLst>
            </p:cNvPr>
            <p:cNvSpPr/>
            <p:nvPr/>
          </p:nvSpPr>
          <p:spPr>
            <a:xfrm>
              <a:off x="4499669" y="3244070"/>
              <a:ext cx="56022" cy="56018"/>
            </a:xfrm>
            <a:custGeom>
              <a:avLst/>
              <a:gdLst/>
              <a:ahLst/>
              <a:cxnLst/>
              <a:rect l="l" t="t" r="r" b="b"/>
              <a:pathLst>
                <a:path w="56022" h="56018" extrusionOk="0">
                  <a:moveTo>
                    <a:pt x="21401" y="55090"/>
                  </a:moveTo>
                  <a:cubicBezTo>
                    <a:pt x="6209" y="52148"/>
                    <a:pt x="-3702" y="37453"/>
                    <a:pt x="-769" y="22267"/>
                  </a:cubicBezTo>
                  <a:cubicBezTo>
                    <a:pt x="2164" y="7084"/>
                    <a:pt x="16862" y="-2843"/>
                    <a:pt x="32054" y="100"/>
                  </a:cubicBezTo>
                  <a:cubicBezTo>
                    <a:pt x="47246" y="3042"/>
                    <a:pt x="57158" y="17737"/>
                    <a:pt x="54225" y="32923"/>
                  </a:cubicBezTo>
                  <a:cubicBezTo>
                    <a:pt x="54194" y="33025"/>
                    <a:pt x="54194" y="33127"/>
                    <a:pt x="54163" y="33229"/>
                  </a:cubicBezTo>
                  <a:cubicBezTo>
                    <a:pt x="51075" y="48251"/>
                    <a:pt x="36470" y="57993"/>
                    <a:pt x="21401" y="55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118;p23">
              <a:extLst>
                <a:ext uri="{FF2B5EF4-FFF2-40B4-BE49-F238E27FC236}">
                  <a16:creationId xmlns:a16="http://schemas.microsoft.com/office/drawing/2014/main" id="{93527E35-0337-6969-5C4B-8B258DB94BC9}"/>
                </a:ext>
              </a:extLst>
            </p:cNvPr>
            <p:cNvSpPr/>
            <p:nvPr/>
          </p:nvSpPr>
          <p:spPr>
            <a:xfrm>
              <a:off x="4397946" y="3143430"/>
              <a:ext cx="563399" cy="313942"/>
            </a:xfrm>
            <a:custGeom>
              <a:avLst/>
              <a:gdLst/>
              <a:ahLst/>
              <a:cxnLst/>
              <a:rect l="l" t="t" r="r" b="b"/>
              <a:pathLst>
                <a:path w="563399" h="313942" extrusionOk="0">
                  <a:moveTo>
                    <a:pt x="168052" y="17767"/>
                  </a:moveTo>
                  <a:cubicBezTo>
                    <a:pt x="285820" y="41759"/>
                    <a:pt x="403620" y="65535"/>
                    <a:pt x="521296" y="89990"/>
                  </a:cubicBezTo>
                  <a:cubicBezTo>
                    <a:pt x="548129" y="95549"/>
                    <a:pt x="566378" y="124358"/>
                    <a:pt x="561252" y="151963"/>
                  </a:cubicBezTo>
                  <a:cubicBezTo>
                    <a:pt x="553841" y="192043"/>
                    <a:pt x="545782" y="231989"/>
                    <a:pt x="537075" y="271800"/>
                  </a:cubicBezTo>
                  <a:cubicBezTo>
                    <a:pt x="530714" y="300076"/>
                    <a:pt x="502985" y="318127"/>
                    <a:pt x="474547" y="312498"/>
                  </a:cubicBezTo>
                  <a:cubicBezTo>
                    <a:pt x="330439" y="283080"/>
                    <a:pt x="186362" y="253511"/>
                    <a:pt x="42254" y="223785"/>
                  </a:cubicBezTo>
                  <a:cubicBezTo>
                    <a:pt x="12673" y="217610"/>
                    <a:pt x="-5947" y="189819"/>
                    <a:pt x="-265" y="158941"/>
                  </a:cubicBezTo>
                  <a:cubicBezTo>
                    <a:pt x="6868" y="120569"/>
                    <a:pt x="14587" y="82293"/>
                    <a:pt x="22894" y="44106"/>
                  </a:cubicBezTo>
                  <a:cubicBezTo>
                    <a:pt x="28606" y="14345"/>
                    <a:pt x="57384" y="-5142"/>
                    <a:pt x="87151" y="580"/>
                  </a:cubicBezTo>
                  <a:cubicBezTo>
                    <a:pt x="87614" y="673"/>
                    <a:pt x="88108" y="772"/>
                    <a:pt x="88571" y="876"/>
                  </a:cubicBezTo>
                  <a:cubicBezTo>
                    <a:pt x="105647" y="4180"/>
                    <a:pt x="122537" y="8102"/>
                    <a:pt x="139644" y="11746"/>
                  </a:cubicBezTo>
                  <a:cubicBezTo>
                    <a:pt x="133993" y="20407"/>
                    <a:pt x="127169" y="28234"/>
                    <a:pt x="119357" y="34997"/>
                  </a:cubicBezTo>
                  <a:cubicBezTo>
                    <a:pt x="108426" y="32434"/>
                    <a:pt x="97742" y="29500"/>
                    <a:pt x="86564" y="27432"/>
                  </a:cubicBezTo>
                  <a:cubicBezTo>
                    <a:pt x="64702" y="23325"/>
                    <a:pt x="52599" y="31569"/>
                    <a:pt x="47843" y="53925"/>
                  </a:cubicBezTo>
                  <a:cubicBezTo>
                    <a:pt x="40618" y="88261"/>
                    <a:pt x="33763" y="122690"/>
                    <a:pt x="26970" y="157120"/>
                  </a:cubicBezTo>
                  <a:cubicBezTo>
                    <a:pt x="21967" y="182594"/>
                    <a:pt x="29594" y="194513"/>
                    <a:pt x="54760" y="199669"/>
                  </a:cubicBezTo>
                  <a:cubicBezTo>
                    <a:pt x="193927" y="228346"/>
                    <a:pt x="333125" y="256908"/>
                    <a:pt x="472354" y="285356"/>
                  </a:cubicBezTo>
                  <a:cubicBezTo>
                    <a:pt x="496563" y="290296"/>
                    <a:pt x="508389" y="282268"/>
                    <a:pt x="513515" y="258060"/>
                  </a:cubicBezTo>
                  <a:cubicBezTo>
                    <a:pt x="520586" y="224239"/>
                    <a:pt x="527441" y="190384"/>
                    <a:pt x="534018" y="156502"/>
                  </a:cubicBezTo>
                  <a:cubicBezTo>
                    <a:pt x="539174" y="130009"/>
                    <a:pt x="531640" y="118707"/>
                    <a:pt x="505270" y="113273"/>
                  </a:cubicBezTo>
                  <a:cubicBezTo>
                    <a:pt x="402354" y="92090"/>
                    <a:pt x="299406" y="70979"/>
                    <a:pt x="196490" y="49942"/>
                  </a:cubicBezTo>
                  <a:cubicBezTo>
                    <a:pt x="190314" y="48707"/>
                    <a:pt x="184324" y="48058"/>
                    <a:pt x="178241" y="47132"/>
                  </a:cubicBezTo>
                  <a:cubicBezTo>
                    <a:pt x="173578" y="37803"/>
                    <a:pt x="170213" y="27898"/>
                    <a:pt x="168175" y="176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" name="Google Shape;119;p23">
              <a:extLst>
                <a:ext uri="{FF2B5EF4-FFF2-40B4-BE49-F238E27FC236}">
                  <a16:creationId xmlns:a16="http://schemas.microsoft.com/office/drawing/2014/main" id="{FB94F3C7-A9F0-ACA5-82F9-63B7DD24C4D2}"/>
                </a:ext>
              </a:extLst>
            </p:cNvPr>
            <p:cNvSpPr/>
            <p:nvPr/>
          </p:nvSpPr>
          <p:spPr>
            <a:xfrm>
              <a:off x="4470234" y="3219850"/>
              <a:ext cx="115142" cy="108418"/>
            </a:xfrm>
            <a:custGeom>
              <a:avLst/>
              <a:gdLst/>
              <a:ahLst/>
              <a:cxnLst/>
              <a:rect l="l" t="t" r="r" b="b"/>
              <a:pathLst>
                <a:path w="115142" h="108418" extrusionOk="0">
                  <a:moveTo>
                    <a:pt x="28141" y="10359"/>
                  </a:moveTo>
                  <a:cubicBezTo>
                    <a:pt x="10294" y="27064"/>
                    <a:pt x="4303" y="47104"/>
                    <a:pt x="12054" y="66496"/>
                  </a:cubicBezTo>
                  <a:cubicBezTo>
                    <a:pt x="19372" y="84775"/>
                    <a:pt x="32958" y="95830"/>
                    <a:pt x="52504" y="97744"/>
                  </a:cubicBezTo>
                  <a:cubicBezTo>
                    <a:pt x="72791" y="99548"/>
                    <a:pt x="91966" y="88203"/>
                    <a:pt x="100180" y="69553"/>
                  </a:cubicBezTo>
                  <a:cubicBezTo>
                    <a:pt x="106788" y="56751"/>
                    <a:pt x="106479" y="41491"/>
                    <a:pt x="99408" y="28948"/>
                  </a:cubicBezTo>
                  <a:lnTo>
                    <a:pt x="106849" y="18882"/>
                  </a:lnTo>
                  <a:cubicBezTo>
                    <a:pt x="122288" y="55534"/>
                    <a:pt x="111759" y="88820"/>
                    <a:pt x="79862" y="103055"/>
                  </a:cubicBezTo>
                  <a:cubicBezTo>
                    <a:pt x="53091" y="114937"/>
                    <a:pt x="21687" y="104769"/>
                    <a:pt x="6959" y="79465"/>
                  </a:cubicBezTo>
                  <a:cubicBezTo>
                    <a:pt x="-9098" y="52014"/>
                    <a:pt x="-1224" y="19839"/>
                    <a:pt x="26474" y="-417"/>
                  </a:cubicBezTo>
                  <a:cubicBezTo>
                    <a:pt x="29191" y="2671"/>
                    <a:pt x="28450" y="6623"/>
                    <a:pt x="28141" y="10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Google Shape;120;p23">
              <a:extLst>
                <a:ext uri="{FF2B5EF4-FFF2-40B4-BE49-F238E27FC236}">
                  <a16:creationId xmlns:a16="http://schemas.microsoft.com/office/drawing/2014/main" id="{C16195B2-68AB-BED7-ECB8-763611C21A7C}"/>
                </a:ext>
              </a:extLst>
            </p:cNvPr>
            <p:cNvSpPr/>
            <p:nvPr/>
          </p:nvSpPr>
          <p:spPr>
            <a:xfrm>
              <a:off x="4633120" y="3261714"/>
              <a:ext cx="254846" cy="111310"/>
            </a:xfrm>
            <a:custGeom>
              <a:avLst/>
              <a:gdLst/>
              <a:ahLst/>
              <a:cxnLst/>
              <a:rect l="l" t="t" r="r" b="b"/>
              <a:pathLst>
                <a:path w="254846" h="111310" extrusionOk="0">
                  <a:moveTo>
                    <a:pt x="117868" y="86264"/>
                  </a:moveTo>
                  <a:cubicBezTo>
                    <a:pt x="82112" y="78946"/>
                    <a:pt x="46416" y="71165"/>
                    <a:pt x="10536" y="64650"/>
                  </a:cubicBezTo>
                  <a:cubicBezTo>
                    <a:pt x="-611" y="62581"/>
                    <a:pt x="-3019" y="58258"/>
                    <a:pt x="-209" y="47728"/>
                  </a:cubicBezTo>
                  <a:cubicBezTo>
                    <a:pt x="3280" y="34636"/>
                    <a:pt x="5627" y="21204"/>
                    <a:pt x="7942" y="7803"/>
                  </a:cubicBezTo>
                  <a:cubicBezTo>
                    <a:pt x="9178" y="732"/>
                    <a:pt x="11988" y="-1460"/>
                    <a:pt x="19306" y="22"/>
                  </a:cubicBezTo>
                  <a:cubicBezTo>
                    <a:pt x="94648" y="15686"/>
                    <a:pt x="170021" y="31126"/>
                    <a:pt x="245456" y="46339"/>
                  </a:cubicBezTo>
                  <a:cubicBezTo>
                    <a:pt x="252805" y="47821"/>
                    <a:pt x="254936" y="51156"/>
                    <a:pt x="252744" y="57980"/>
                  </a:cubicBezTo>
                  <a:cubicBezTo>
                    <a:pt x="252589" y="58530"/>
                    <a:pt x="252496" y="59086"/>
                    <a:pt x="252404" y="59648"/>
                  </a:cubicBezTo>
                  <a:cubicBezTo>
                    <a:pt x="248729" y="76167"/>
                    <a:pt x="250211" y="98801"/>
                    <a:pt x="240053" y="107509"/>
                  </a:cubicBezTo>
                  <a:cubicBezTo>
                    <a:pt x="229245" y="116772"/>
                    <a:pt x="208588" y="104421"/>
                    <a:pt x="192254" y="101333"/>
                  </a:cubicBezTo>
                  <a:cubicBezTo>
                    <a:pt x="167366" y="96886"/>
                    <a:pt x="142849" y="91328"/>
                    <a:pt x="117930" y="862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" name="Google Shape;121;p23">
              <a:extLst>
                <a:ext uri="{FF2B5EF4-FFF2-40B4-BE49-F238E27FC236}">
                  <a16:creationId xmlns:a16="http://schemas.microsoft.com/office/drawing/2014/main" id="{8D4F45C4-C6F3-6502-0371-1C5A718FB34D}"/>
                </a:ext>
              </a:extLst>
            </p:cNvPr>
            <p:cNvSpPr/>
            <p:nvPr/>
          </p:nvSpPr>
          <p:spPr>
            <a:xfrm>
              <a:off x="4695168" y="3228479"/>
              <a:ext cx="17793" cy="30651"/>
            </a:xfrm>
            <a:custGeom>
              <a:avLst/>
              <a:gdLst/>
              <a:ahLst/>
              <a:cxnLst/>
              <a:rect l="l" t="t" r="r" b="b"/>
              <a:pathLst>
                <a:path w="17793" h="30651" extrusionOk="0">
                  <a:moveTo>
                    <a:pt x="177" y="14081"/>
                  </a:moveTo>
                  <a:cubicBezTo>
                    <a:pt x="3574" y="8245"/>
                    <a:pt x="177" y="-3087"/>
                    <a:pt x="11170" y="155"/>
                  </a:cubicBezTo>
                  <a:cubicBezTo>
                    <a:pt x="21143" y="3089"/>
                    <a:pt x="14258" y="11673"/>
                    <a:pt x="13362" y="17262"/>
                  </a:cubicBezTo>
                  <a:cubicBezTo>
                    <a:pt x="12590" y="22171"/>
                    <a:pt x="14937" y="32022"/>
                    <a:pt x="4655" y="29953"/>
                  </a:cubicBezTo>
                  <a:cubicBezTo>
                    <a:pt x="-6986" y="27575"/>
                    <a:pt x="2493" y="18867"/>
                    <a:pt x="177" y="14081"/>
                  </a:cubicBezTo>
                </a:path>
              </a:pathLst>
            </a:custGeom>
            <a:solidFill>
              <a:srgbClr val="EC6556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" name="Google Shape;122;p23">
              <a:extLst>
                <a:ext uri="{FF2B5EF4-FFF2-40B4-BE49-F238E27FC236}">
                  <a16:creationId xmlns:a16="http://schemas.microsoft.com/office/drawing/2014/main" id="{33614CAD-1689-7FDB-1A09-9BF5772E9275}"/>
                </a:ext>
              </a:extLst>
            </p:cNvPr>
            <p:cNvSpPr/>
            <p:nvPr/>
          </p:nvSpPr>
          <p:spPr>
            <a:xfrm>
              <a:off x="4831473" y="3256645"/>
              <a:ext cx="18145" cy="30475"/>
            </a:xfrm>
            <a:custGeom>
              <a:avLst/>
              <a:gdLst/>
              <a:ahLst/>
              <a:cxnLst/>
              <a:rect l="l" t="t" r="r" b="b"/>
              <a:pathLst>
                <a:path w="18145" h="30475" extrusionOk="0">
                  <a:moveTo>
                    <a:pt x="14743" y="16793"/>
                  </a:moveTo>
                  <a:cubicBezTo>
                    <a:pt x="11840" y="21548"/>
                    <a:pt x="15545" y="31491"/>
                    <a:pt x="5479" y="29885"/>
                  </a:cubicBezTo>
                  <a:cubicBezTo>
                    <a:pt x="-6316" y="28002"/>
                    <a:pt x="662" y="19047"/>
                    <a:pt x="1805" y="13860"/>
                  </a:cubicBezTo>
                  <a:cubicBezTo>
                    <a:pt x="2947" y="8672"/>
                    <a:pt x="-48" y="-2536"/>
                    <a:pt x="11068" y="-66"/>
                  </a:cubicBezTo>
                  <a:cubicBezTo>
                    <a:pt x="22184" y="2404"/>
                    <a:pt x="13693" y="11050"/>
                    <a:pt x="14743" y="16793"/>
                  </a:cubicBezTo>
                </a:path>
              </a:pathLst>
            </a:custGeom>
            <a:solidFill>
              <a:srgbClr val="EC6556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" name="Google Shape;123;p23">
              <a:extLst>
                <a:ext uri="{FF2B5EF4-FFF2-40B4-BE49-F238E27FC236}">
                  <a16:creationId xmlns:a16="http://schemas.microsoft.com/office/drawing/2014/main" id="{9ED84C3B-1652-D35D-A001-539AEBFFC15E}"/>
                </a:ext>
              </a:extLst>
            </p:cNvPr>
            <p:cNvSpPr/>
            <p:nvPr/>
          </p:nvSpPr>
          <p:spPr>
            <a:xfrm>
              <a:off x="4763338" y="3242505"/>
              <a:ext cx="17814" cy="30304"/>
            </a:xfrm>
            <a:custGeom>
              <a:avLst/>
              <a:gdLst/>
              <a:ahLst/>
              <a:cxnLst/>
              <a:rect l="l" t="t" r="r" b="b"/>
              <a:pathLst>
                <a:path w="17814" h="30304" extrusionOk="0">
                  <a:moveTo>
                    <a:pt x="15039" y="16174"/>
                  </a:moveTo>
                  <a:cubicBezTo>
                    <a:pt x="11365" y="21423"/>
                    <a:pt x="15502" y="31613"/>
                    <a:pt x="5220" y="29637"/>
                  </a:cubicBezTo>
                  <a:cubicBezTo>
                    <a:pt x="-6051" y="27445"/>
                    <a:pt x="526" y="18799"/>
                    <a:pt x="1576" y="13457"/>
                  </a:cubicBezTo>
                  <a:cubicBezTo>
                    <a:pt x="2626" y="8115"/>
                    <a:pt x="94" y="-2816"/>
                    <a:pt x="11272" y="56"/>
                  </a:cubicBezTo>
                  <a:cubicBezTo>
                    <a:pt x="22450" y="2927"/>
                    <a:pt x="11828" y="11481"/>
                    <a:pt x="15039" y="16174"/>
                  </a:cubicBezTo>
                </a:path>
              </a:pathLst>
            </a:custGeom>
            <a:solidFill>
              <a:srgbClr val="EB5B4D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" name="Google Shape;124;p23">
              <a:extLst>
                <a:ext uri="{FF2B5EF4-FFF2-40B4-BE49-F238E27FC236}">
                  <a16:creationId xmlns:a16="http://schemas.microsoft.com/office/drawing/2014/main" id="{B0ADF8F6-F941-3967-E5D6-3F3B74C74079}"/>
                </a:ext>
              </a:extLst>
            </p:cNvPr>
            <p:cNvSpPr/>
            <p:nvPr/>
          </p:nvSpPr>
          <p:spPr>
            <a:xfrm>
              <a:off x="4492085" y="3119875"/>
              <a:ext cx="98182" cy="140283"/>
            </a:xfrm>
            <a:custGeom>
              <a:avLst/>
              <a:gdLst/>
              <a:ahLst/>
              <a:cxnLst/>
              <a:rect l="l" t="t" r="r" b="b"/>
              <a:pathLst>
                <a:path w="98182" h="140283" extrusionOk="0">
                  <a:moveTo>
                    <a:pt x="12928" y="53704"/>
                  </a:moveTo>
                  <a:cubicBezTo>
                    <a:pt x="20154" y="44290"/>
                    <a:pt x="26020" y="33893"/>
                    <a:pt x="30312" y="22826"/>
                  </a:cubicBezTo>
                  <a:cubicBezTo>
                    <a:pt x="35654" y="17512"/>
                    <a:pt x="39545" y="10907"/>
                    <a:pt x="41583" y="3651"/>
                  </a:cubicBezTo>
                  <a:cubicBezTo>
                    <a:pt x="44671" y="3651"/>
                    <a:pt x="45196" y="-3049"/>
                    <a:pt x="49580" y="748"/>
                  </a:cubicBezTo>
                  <a:lnTo>
                    <a:pt x="64000" y="22610"/>
                  </a:lnTo>
                  <a:cubicBezTo>
                    <a:pt x="68694" y="33587"/>
                    <a:pt x="74869" y="43870"/>
                    <a:pt x="82342" y="53179"/>
                  </a:cubicBezTo>
                  <a:cubicBezTo>
                    <a:pt x="92377" y="69637"/>
                    <a:pt x="100869" y="86497"/>
                    <a:pt x="94940" y="106722"/>
                  </a:cubicBezTo>
                  <a:lnTo>
                    <a:pt x="88919" y="119783"/>
                  </a:lnTo>
                  <a:lnTo>
                    <a:pt x="73480" y="134697"/>
                  </a:lnTo>
                  <a:cubicBezTo>
                    <a:pt x="54953" y="141521"/>
                    <a:pt x="36426" y="142540"/>
                    <a:pt x="18733" y="131918"/>
                  </a:cubicBezTo>
                  <a:lnTo>
                    <a:pt x="3943" y="116078"/>
                  </a:lnTo>
                  <a:cubicBezTo>
                    <a:pt x="3418" y="111817"/>
                    <a:pt x="3325" y="107401"/>
                    <a:pt x="-504" y="104406"/>
                  </a:cubicBezTo>
                  <a:cubicBezTo>
                    <a:pt x="-3592" y="85570"/>
                    <a:pt x="2831" y="69174"/>
                    <a:pt x="12835" y="53735"/>
                  </a:cubicBezTo>
                </a:path>
              </a:pathLst>
            </a:custGeom>
            <a:solidFill>
              <a:srgbClr val="EA504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" name="Google Shape;125;p23">
              <a:extLst>
                <a:ext uri="{FF2B5EF4-FFF2-40B4-BE49-F238E27FC236}">
                  <a16:creationId xmlns:a16="http://schemas.microsoft.com/office/drawing/2014/main" id="{9C6E3759-B365-EE19-9EB7-D9A54EF8D586}"/>
                </a:ext>
              </a:extLst>
            </p:cNvPr>
            <p:cNvSpPr/>
            <p:nvPr/>
          </p:nvSpPr>
          <p:spPr>
            <a:xfrm>
              <a:off x="4482823" y="2668573"/>
              <a:ext cx="685291" cy="512526"/>
            </a:xfrm>
            <a:custGeom>
              <a:avLst/>
              <a:gdLst/>
              <a:ahLst/>
              <a:cxnLst/>
              <a:rect l="l" t="t" r="r" b="b"/>
              <a:pathLst>
                <a:path w="685291" h="512526" extrusionOk="0">
                  <a:moveTo>
                    <a:pt x="216321" y="164699"/>
                  </a:moveTo>
                  <a:lnTo>
                    <a:pt x="216321" y="165440"/>
                  </a:lnTo>
                  <a:cubicBezTo>
                    <a:pt x="197794" y="165440"/>
                    <a:pt x="179452" y="165440"/>
                    <a:pt x="160987" y="165440"/>
                  </a:cubicBezTo>
                  <a:cubicBezTo>
                    <a:pt x="131931" y="165625"/>
                    <a:pt x="102844" y="165913"/>
                    <a:pt x="73757" y="166305"/>
                  </a:cubicBezTo>
                  <a:cubicBezTo>
                    <a:pt x="67458" y="166153"/>
                    <a:pt x="61159" y="166453"/>
                    <a:pt x="54921" y="167200"/>
                  </a:cubicBezTo>
                  <a:cubicBezTo>
                    <a:pt x="33523" y="170970"/>
                    <a:pt x="19164" y="191285"/>
                    <a:pt x="22746" y="212714"/>
                  </a:cubicBezTo>
                  <a:cubicBezTo>
                    <a:pt x="26822" y="231862"/>
                    <a:pt x="43527" y="245695"/>
                    <a:pt x="63104" y="246125"/>
                  </a:cubicBezTo>
                  <a:cubicBezTo>
                    <a:pt x="78543" y="246125"/>
                    <a:pt x="93982" y="245754"/>
                    <a:pt x="109421" y="245600"/>
                  </a:cubicBezTo>
                  <a:lnTo>
                    <a:pt x="275112" y="243994"/>
                  </a:lnTo>
                  <a:cubicBezTo>
                    <a:pt x="281597" y="243883"/>
                    <a:pt x="286970" y="249061"/>
                    <a:pt x="287062" y="255558"/>
                  </a:cubicBezTo>
                  <a:cubicBezTo>
                    <a:pt x="287186" y="262055"/>
                    <a:pt x="281998" y="267412"/>
                    <a:pt x="275514" y="267523"/>
                  </a:cubicBezTo>
                  <a:cubicBezTo>
                    <a:pt x="270388" y="267677"/>
                    <a:pt x="265232" y="267739"/>
                    <a:pt x="260075" y="267770"/>
                  </a:cubicBezTo>
                  <a:cubicBezTo>
                    <a:pt x="242783" y="267955"/>
                    <a:pt x="225523" y="268048"/>
                    <a:pt x="208231" y="268326"/>
                  </a:cubicBezTo>
                  <a:cubicBezTo>
                    <a:pt x="206687" y="268341"/>
                    <a:pt x="205205" y="269030"/>
                    <a:pt x="204217" y="270209"/>
                  </a:cubicBezTo>
                  <a:cubicBezTo>
                    <a:pt x="199430" y="277308"/>
                    <a:pt x="197300" y="285874"/>
                    <a:pt x="198226" y="294387"/>
                  </a:cubicBezTo>
                  <a:cubicBezTo>
                    <a:pt x="200171" y="315625"/>
                    <a:pt x="218297" y="331694"/>
                    <a:pt x="239603" y="331101"/>
                  </a:cubicBezTo>
                  <a:cubicBezTo>
                    <a:pt x="268319" y="330916"/>
                    <a:pt x="297036" y="330545"/>
                    <a:pt x="325753" y="330329"/>
                  </a:cubicBezTo>
                  <a:cubicBezTo>
                    <a:pt x="332206" y="329748"/>
                    <a:pt x="337919" y="334510"/>
                    <a:pt x="338474" y="340966"/>
                  </a:cubicBezTo>
                  <a:cubicBezTo>
                    <a:pt x="338505" y="341291"/>
                    <a:pt x="338536" y="341615"/>
                    <a:pt x="338536" y="341939"/>
                  </a:cubicBezTo>
                  <a:cubicBezTo>
                    <a:pt x="338598" y="348522"/>
                    <a:pt x="333318" y="353917"/>
                    <a:pt x="326740" y="353988"/>
                  </a:cubicBezTo>
                  <a:cubicBezTo>
                    <a:pt x="326555" y="353991"/>
                    <a:pt x="326370" y="353988"/>
                    <a:pt x="326185" y="353982"/>
                  </a:cubicBezTo>
                  <a:cubicBezTo>
                    <a:pt x="322201" y="353982"/>
                    <a:pt x="318249" y="354136"/>
                    <a:pt x="314266" y="354198"/>
                  </a:cubicBezTo>
                  <a:cubicBezTo>
                    <a:pt x="295739" y="354198"/>
                    <a:pt x="277367" y="354476"/>
                    <a:pt x="258932" y="354784"/>
                  </a:cubicBezTo>
                  <a:cubicBezTo>
                    <a:pt x="257296" y="354889"/>
                    <a:pt x="255783" y="355686"/>
                    <a:pt x="254764" y="356977"/>
                  </a:cubicBezTo>
                  <a:cubicBezTo>
                    <a:pt x="240344" y="380506"/>
                    <a:pt x="253035" y="414719"/>
                    <a:pt x="283789" y="416788"/>
                  </a:cubicBezTo>
                  <a:cubicBezTo>
                    <a:pt x="293917" y="417467"/>
                    <a:pt x="304107" y="416788"/>
                    <a:pt x="314235" y="416788"/>
                  </a:cubicBezTo>
                  <a:cubicBezTo>
                    <a:pt x="334831" y="416602"/>
                    <a:pt x="355488" y="416377"/>
                    <a:pt x="376238" y="416108"/>
                  </a:cubicBezTo>
                  <a:cubicBezTo>
                    <a:pt x="383001" y="415704"/>
                    <a:pt x="388837" y="420829"/>
                    <a:pt x="389299" y="427595"/>
                  </a:cubicBezTo>
                  <a:cubicBezTo>
                    <a:pt x="389578" y="434138"/>
                    <a:pt x="384514" y="439668"/>
                    <a:pt x="377967" y="439946"/>
                  </a:cubicBezTo>
                  <a:cubicBezTo>
                    <a:pt x="377628" y="439961"/>
                    <a:pt x="377288" y="439961"/>
                    <a:pt x="376948" y="439946"/>
                  </a:cubicBezTo>
                  <a:cubicBezTo>
                    <a:pt x="351474" y="440215"/>
                    <a:pt x="326030" y="440462"/>
                    <a:pt x="300587" y="440687"/>
                  </a:cubicBezTo>
                  <a:cubicBezTo>
                    <a:pt x="298148" y="440687"/>
                    <a:pt x="297129" y="441212"/>
                    <a:pt x="296820" y="443775"/>
                  </a:cubicBezTo>
                  <a:cubicBezTo>
                    <a:pt x="295029" y="460894"/>
                    <a:pt x="304323" y="477253"/>
                    <a:pt x="319978" y="484441"/>
                  </a:cubicBezTo>
                  <a:cubicBezTo>
                    <a:pt x="328964" y="488486"/>
                    <a:pt x="338320" y="488301"/>
                    <a:pt x="347769" y="488208"/>
                  </a:cubicBezTo>
                  <a:cubicBezTo>
                    <a:pt x="392604" y="487622"/>
                    <a:pt x="437315" y="487282"/>
                    <a:pt x="482273" y="486788"/>
                  </a:cubicBezTo>
                  <a:cubicBezTo>
                    <a:pt x="495458" y="486788"/>
                    <a:pt x="508674" y="486603"/>
                    <a:pt x="521828" y="485769"/>
                  </a:cubicBezTo>
                  <a:cubicBezTo>
                    <a:pt x="543844" y="484660"/>
                    <a:pt x="565366" y="478636"/>
                    <a:pt x="584758" y="468138"/>
                  </a:cubicBezTo>
                  <a:cubicBezTo>
                    <a:pt x="613999" y="452050"/>
                    <a:pt x="632896" y="427039"/>
                    <a:pt x="645093" y="396377"/>
                  </a:cubicBezTo>
                  <a:cubicBezTo>
                    <a:pt x="655283" y="369955"/>
                    <a:pt x="660501" y="341880"/>
                    <a:pt x="660532" y="313562"/>
                  </a:cubicBezTo>
                  <a:cubicBezTo>
                    <a:pt x="661057" y="294439"/>
                    <a:pt x="657660" y="275412"/>
                    <a:pt x="650589" y="257642"/>
                  </a:cubicBezTo>
                  <a:cubicBezTo>
                    <a:pt x="640060" y="233072"/>
                    <a:pt x="624498" y="210982"/>
                    <a:pt x="604921" y="192798"/>
                  </a:cubicBezTo>
                  <a:cubicBezTo>
                    <a:pt x="586672" y="175760"/>
                    <a:pt x="566539" y="160889"/>
                    <a:pt x="544863" y="148488"/>
                  </a:cubicBezTo>
                  <a:cubicBezTo>
                    <a:pt x="503610" y="123952"/>
                    <a:pt x="463808" y="97033"/>
                    <a:pt x="425674" y="67866"/>
                  </a:cubicBezTo>
                  <a:cubicBezTo>
                    <a:pt x="409494" y="55514"/>
                    <a:pt x="393221" y="43163"/>
                    <a:pt x="375034" y="33900"/>
                  </a:cubicBezTo>
                  <a:cubicBezTo>
                    <a:pt x="364597" y="28558"/>
                    <a:pt x="353821" y="24019"/>
                    <a:pt x="341871" y="23432"/>
                  </a:cubicBezTo>
                  <a:cubicBezTo>
                    <a:pt x="326895" y="22756"/>
                    <a:pt x="313525" y="32668"/>
                    <a:pt x="309788" y="47177"/>
                  </a:cubicBezTo>
                  <a:cubicBezTo>
                    <a:pt x="307380" y="56441"/>
                    <a:pt x="310036" y="65179"/>
                    <a:pt x="314019" y="73454"/>
                  </a:cubicBezTo>
                  <a:cubicBezTo>
                    <a:pt x="321121" y="87813"/>
                    <a:pt x="330971" y="100649"/>
                    <a:pt x="342982" y="111249"/>
                  </a:cubicBezTo>
                  <a:cubicBezTo>
                    <a:pt x="354562" y="121810"/>
                    <a:pt x="366944" y="131443"/>
                    <a:pt x="379079" y="141386"/>
                  </a:cubicBezTo>
                  <a:cubicBezTo>
                    <a:pt x="383309" y="144403"/>
                    <a:pt x="385224" y="149705"/>
                    <a:pt x="383927" y="154726"/>
                  </a:cubicBezTo>
                  <a:cubicBezTo>
                    <a:pt x="382352" y="159839"/>
                    <a:pt x="377535" y="163257"/>
                    <a:pt x="372193" y="163063"/>
                  </a:cubicBezTo>
                  <a:cubicBezTo>
                    <a:pt x="364381" y="163063"/>
                    <a:pt x="356569" y="163402"/>
                    <a:pt x="348757" y="163464"/>
                  </a:cubicBezTo>
                  <a:lnTo>
                    <a:pt x="216321" y="164792"/>
                  </a:lnTo>
                  <a:moveTo>
                    <a:pt x="337548" y="139564"/>
                  </a:moveTo>
                  <a:cubicBezTo>
                    <a:pt x="329149" y="130795"/>
                    <a:pt x="320750" y="122643"/>
                    <a:pt x="313062" y="113843"/>
                  </a:cubicBezTo>
                  <a:cubicBezTo>
                    <a:pt x="301452" y="101269"/>
                    <a:pt x="292806" y="86284"/>
                    <a:pt x="287680" y="69965"/>
                  </a:cubicBezTo>
                  <a:cubicBezTo>
                    <a:pt x="276718" y="32263"/>
                    <a:pt x="308152" y="-4914"/>
                    <a:pt x="346842" y="26"/>
                  </a:cubicBezTo>
                  <a:cubicBezTo>
                    <a:pt x="365554" y="2682"/>
                    <a:pt x="383402" y="9623"/>
                    <a:pt x="398995" y="20313"/>
                  </a:cubicBezTo>
                  <a:cubicBezTo>
                    <a:pt x="416071" y="31615"/>
                    <a:pt x="432560" y="43812"/>
                    <a:pt x="449018" y="56008"/>
                  </a:cubicBezTo>
                  <a:cubicBezTo>
                    <a:pt x="486071" y="83450"/>
                    <a:pt x="524360" y="108924"/>
                    <a:pt x="563853" y="132432"/>
                  </a:cubicBezTo>
                  <a:cubicBezTo>
                    <a:pt x="594484" y="150128"/>
                    <a:pt x="621626" y="173265"/>
                    <a:pt x="643951" y="200703"/>
                  </a:cubicBezTo>
                  <a:cubicBezTo>
                    <a:pt x="662509" y="223207"/>
                    <a:pt x="675230" y="249929"/>
                    <a:pt x="681004" y="278516"/>
                  </a:cubicBezTo>
                  <a:cubicBezTo>
                    <a:pt x="684000" y="295461"/>
                    <a:pt x="684741" y="312722"/>
                    <a:pt x="683289" y="329866"/>
                  </a:cubicBezTo>
                  <a:cubicBezTo>
                    <a:pt x="681900" y="351869"/>
                    <a:pt x="677700" y="373601"/>
                    <a:pt x="670753" y="394524"/>
                  </a:cubicBezTo>
                  <a:cubicBezTo>
                    <a:pt x="660007" y="426113"/>
                    <a:pt x="643426" y="453810"/>
                    <a:pt x="617210" y="474807"/>
                  </a:cubicBezTo>
                  <a:cubicBezTo>
                    <a:pt x="596831" y="490904"/>
                    <a:pt x="572808" y="501752"/>
                    <a:pt x="547272" y="506396"/>
                  </a:cubicBezTo>
                  <a:cubicBezTo>
                    <a:pt x="530968" y="509292"/>
                    <a:pt x="514417" y="510678"/>
                    <a:pt x="497867" y="510533"/>
                  </a:cubicBezTo>
                  <a:lnTo>
                    <a:pt x="394518" y="511491"/>
                  </a:lnTo>
                  <a:cubicBezTo>
                    <a:pt x="375497" y="511676"/>
                    <a:pt x="356446" y="512139"/>
                    <a:pt x="337425" y="512108"/>
                  </a:cubicBezTo>
                  <a:cubicBezTo>
                    <a:pt x="305589" y="512349"/>
                    <a:pt x="278417" y="489240"/>
                    <a:pt x="273507" y="457794"/>
                  </a:cubicBezTo>
                  <a:cubicBezTo>
                    <a:pt x="273013" y="451729"/>
                    <a:pt x="273013" y="445640"/>
                    <a:pt x="273507" y="439575"/>
                  </a:cubicBezTo>
                  <a:cubicBezTo>
                    <a:pt x="255474" y="435802"/>
                    <a:pt x="240190" y="423902"/>
                    <a:pt x="232131" y="407339"/>
                  </a:cubicBezTo>
                  <a:cubicBezTo>
                    <a:pt x="223824" y="390838"/>
                    <a:pt x="222867" y="371610"/>
                    <a:pt x="229444" y="354352"/>
                  </a:cubicBezTo>
                  <a:cubicBezTo>
                    <a:pt x="209651" y="350739"/>
                    <a:pt x="194119" y="341105"/>
                    <a:pt x="183775" y="323814"/>
                  </a:cubicBezTo>
                  <a:cubicBezTo>
                    <a:pt x="173678" y="307297"/>
                    <a:pt x="171702" y="287084"/>
                    <a:pt x="178341" y="268913"/>
                  </a:cubicBezTo>
                  <a:cubicBezTo>
                    <a:pt x="170374" y="268913"/>
                    <a:pt x="162902" y="268913"/>
                    <a:pt x="155244" y="268913"/>
                  </a:cubicBezTo>
                  <a:cubicBezTo>
                    <a:pt x="124891" y="269221"/>
                    <a:pt x="94507" y="269932"/>
                    <a:pt x="64154" y="269777"/>
                  </a:cubicBezTo>
                  <a:cubicBezTo>
                    <a:pt x="40964" y="270268"/>
                    <a:pt x="19319" y="258121"/>
                    <a:pt x="7678" y="238065"/>
                  </a:cubicBezTo>
                  <a:cubicBezTo>
                    <a:pt x="-9922" y="209905"/>
                    <a:pt x="-659" y="171153"/>
                    <a:pt x="27254" y="153120"/>
                  </a:cubicBezTo>
                  <a:cubicBezTo>
                    <a:pt x="37722" y="146345"/>
                    <a:pt x="49919" y="142732"/>
                    <a:pt x="62394" y="142714"/>
                  </a:cubicBezTo>
                  <a:cubicBezTo>
                    <a:pt x="83298" y="142467"/>
                    <a:pt x="104172" y="142313"/>
                    <a:pt x="125076" y="142096"/>
                  </a:cubicBezTo>
                  <a:lnTo>
                    <a:pt x="255752" y="140707"/>
                  </a:lnTo>
                  <a:lnTo>
                    <a:pt x="312845" y="140089"/>
                  </a:lnTo>
                  <a:lnTo>
                    <a:pt x="334923" y="139750"/>
                  </a:lnTo>
                  <a:cubicBezTo>
                    <a:pt x="335788" y="139750"/>
                    <a:pt x="336683" y="139533"/>
                    <a:pt x="337641" y="1394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9" name="Google Shape;141;p23">
            <a:extLst>
              <a:ext uri="{FF2B5EF4-FFF2-40B4-BE49-F238E27FC236}">
                <a16:creationId xmlns:a16="http://schemas.microsoft.com/office/drawing/2014/main" id="{21E4C642-DC42-E48F-CE18-4DEE717B2F3A}"/>
              </a:ext>
            </a:extLst>
          </p:cNvPr>
          <p:cNvGrpSpPr/>
          <p:nvPr/>
        </p:nvGrpSpPr>
        <p:grpSpPr>
          <a:xfrm>
            <a:off x="2681139" y="4786404"/>
            <a:ext cx="475923" cy="547683"/>
            <a:chOff x="4397946" y="2668573"/>
            <a:chExt cx="770168" cy="788799"/>
          </a:xfrm>
        </p:grpSpPr>
        <p:sp>
          <p:nvSpPr>
            <p:cNvPr id="30" name="Google Shape;142;p23">
              <a:extLst>
                <a:ext uri="{FF2B5EF4-FFF2-40B4-BE49-F238E27FC236}">
                  <a16:creationId xmlns:a16="http://schemas.microsoft.com/office/drawing/2014/main" id="{475C92F5-7E04-9D88-4B5E-77F420133181}"/>
                </a:ext>
              </a:extLst>
            </p:cNvPr>
            <p:cNvSpPr/>
            <p:nvPr/>
          </p:nvSpPr>
          <p:spPr>
            <a:xfrm>
              <a:off x="4499669" y="3244070"/>
              <a:ext cx="56022" cy="56018"/>
            </a:xfrm>
            <a:custGeom>
              <a:avLst/>
              <a:gdLst/>
              <a:ahLst/>
              <a:cxnLst/>
              <a:rect l="l" t="t" r="r" b="b"/>
              <a:pathLst>
                <a:path w="56022" h="56018" extrusionOk="0">
                  <a:moveTo>
                    <a:pt x="21401" y="55090"/>
                  </a:moveTo>
                  <a:cubicBezTo>
                    <a:pt x="6209" y="52148"/>
                    <a:pt x="-3702" y="37453"/>
                    <a:pt x="-769" y="22267"/>
                  </a:cubicBezTo>
                  <a:cubicBezTo>
                    <a:pt x="2164" y="7084"/>
                    <a:pt x="16862" y="-2843"/>
                    <a:pt x="32054" y="100"/>
                  </a:cubicBezTo>
                  <a:cubicBezTo>
                    <a:pt x="47246" y="3042"/>
                    <a:pt x="57158" y="17737"/>
                    <a:pt x="54225" y="32923"/>
                  </a:cubicBezTo>
                  <a:cubicBezTo>
                    <a:pt x="54194" y="33025"/>
                    <a:pt x="54194" y="33127"/>
                    <a:pt x="54163" y="33229"/>
                  </a:cubicBezTo>
                  <a:cubicBezTo>
                    <a:pt x="51075" y="48251"/>
                    <a:pt x="36470" y="57993"/>
                    <a:pt x="21401" y="55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" name="Google Shape;143;p23">
              <a:extLst>
                <a:ext uri="{FF2B5EF4-FFF2-40B4-BE49-F238E27FC236}">
                  <a16:creationId xmlns:a16="http://schemas.microsoft.com/office/drawing/2014/main" id="{F08B65DC-E51F-16F4-4DFF-37199CC8C07E}"/>
                </a:ext>
              </a:extLst>
            </p:cNvPr>
            <p:cNvSpPr/>
            <p:nvPr/>
          </p:nvSpPr>
          <p:spPr>
            <a:xfrm>
              <a:off x="4397946" y="3143430"/>
              <a:ext cx="563399" cy="313942"/>
            </a:xfrm>
            <a:custGeom>
              <a:avLst/>
              <a:gdLst/>
              <a:ahLst/>
              <a:cxnLst/>
              <a:rect l="l" t="t" r="r" b="b"/>
              <a:pathLst>
                <a:path w="563399" h="313942" extrusionOk="0">
                  <a:moveTo>
                    <a:pt x="168052" y="17767"/>
                  </a:moveTo>
                  <a:cubicBezTo>
                    <a:pt x="285820" y="41759"/>
                    <a:pt x="403620" y="65535"/>
                    <a:pt x="521296" y="89990"/>
                  </a:cubicBezTo>
                  <a:cubicBezTo>
                    <a:pt x="548129" y="95549"/>
                    <a:pt x="566378" y="124358"/>
                    <a:pt x="561252" y="151963"/>
                  </a:cubicBezTo>
                  <a:cubicBezTo>
                    <a:pt x="553841" y="192043"/>
                    <a:pt x="545782" y="231989"/>
                    <a:pt x="537075" y="271800"/>
                  </a:cubicBezTo>
                  <a:cubicBezTo>
                    <a:pt x="530714" y="300076"/>
                    <a:pt x="502985" y="318127"/>
                    <a:pt x="474547" y="312498"/>
                  </a:cubicBezTo>
                  <a:cubicBezTo>
                    <a:pt x="330439" y="283080"/>
                    <a:pt x="186362" y="253511"/>
                    <a:pt x="42254" y="223785"/>
                  </a:cubicBezTo>
                  <a:cubicBezTo>
                    <a:pt x="12673" y="217610"/>
                    <a:pt x="-5947" y="189819"/>
                    <a:pt x="-265" y="158941"/>
                  </a:cubicBezTo>
                  <a:cubicBezTo>
                    <a:pt x="6868" y="120569"/>
                    <a:pt x="14587" y="82293"/>
                    <a:pt x="22894" y="44106"/>
                  </a:cubicBezTo>
                  <a:cubicBezTo>
                    <a:pt x="28606" y="14345"/>
                    <a:pt x="57384" y="-5142"/>
                    <a:pt x="87151" y="580"/>
                  </a:cubicBezTo>
                  <a:cubicBezTo>
                    <a:pt x="87614" y="673"/>
                    <a:pt x="88108" y="772"/>
                    <a:pt x="88571" y="876"/>
                  </a:cubicBezTo>
                  <a:cubicBezTo>
                    <a:pt x="105647" y="4180"/>
                    <a:pt x="122537" y="8102"/>
                    <a:pt x="139644" y="11746"/>
                  </a:cubicBezTo>
                  <a:cubicBezTo>
                    <a:pt x="133993" y="20407"/>
                    <a:pt x="127169" y="28234"/>
                    <a:pt x="119357" y="34997"/>
                  </a:cubicBezTo>
                  <a:cubicBezTo>
                    <a:pt x="108426" y="32434"/>
                    <a:pt x="97742" y="29500"/>
                    <a:pt x="86564" y="27432"/>
                  </a:cubicBezTo>
                  <a:cubicBezTo>
                    <a:pt x="64702" y="23325"/>
                    <a:pt x="52599" y="31569"/>
                    <a:pt x="47843" y="53925"/>
                  </a:cubicBezTo>
                  <a:cubicBezTo>
                    <a:pt x="40618" y="88261"/>
                    <a:pt x="33763" y="122690"/>
                    <a:pt x="26970" y="157120"/>
                  </a:cubicBezTo>
                  <a:cubicBezTo>
                    <a:pt x="21967" y="182594"/>
                    <a:pt x="29594" y="194513"/>
                    <a:pt x="54760" y="199669"/>
                  </a:cubicBezTo>
                  <a:cubicBezTo>
                    <a:pt x="193927" y="228346"/>
                    <a:pt x="333125" y="256908"/>
                    <a:pt x="472354" y="285356"/>
                  </a:cubicBezTo>
                  <a:cubicBezTo>
                    <a:pt x="496563" y="290296"/>
                    <a:pt x="508389" y="282268"/>
                    <a:pt x="513515" y="258060"/>
                  </a:cubicBezTo>
                  <a:cubicBezTo>
                    <a:pt x="520586" y="224239"/>
                    <a:pt x="527441" y="190384"/>
                    <a:pt x="534018" y="156502"/>
                  </a:cubicBezTo>
                  <a:cubicBezTo>
                    <a:pt x="539174" y="130009"/>
                    <a:pt x="531640" y="118707"/>
                    <a:pt x="505270" y="113273"/>
                  </a:cubicBezTo>
                  <a:cubicBezTo>
                    <a:pt x="402354" y="92090"/>
                    <a:pt x="299406" y="70979"/>
                    <a:pt x="196490" y="49942"/>
                  </a:cubicBezTo>
                  <a:cubicBezTo>
                    <a:pt x="190314" y="48707"/>
                    <a:pt x="184324" y="48058"/>
                    <a:pt x="178241" y="47132"/>
                  </a:cubicBezTo>
                  <a:cubicBezTo>
                    <a:pt x="173578" y="37803"/>
                    <a:pt x="170213" y="27898"/>
                    <a:pt x="168175" y="176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" name="Google Shape;144;p23">
              <a:extLst>
                <a:ext uri="{FF2B5EF4-FFF2-40B4-BE49-F238E27FC236}">
                  <a16:creationId xmlns:a16="http://schemas.microsoft.com/office/drawing/2014/main" id="{BD6EDF40-641C-B4E3-F1AB-12B0A10BC028}"/>
                </a:ext>
              </a:extLst>
            </p:cNvPr>
            <p:cNvSpPr/>
            <p:nvPr/>
          </p:nvSpPr>
          <p:spPr>
            <a:xfrm>
              <a:off x="4470234" y="3219850"/>
              <a:ext cx="115142" cy="108418"/>
            </a:xfrm>
            <a:custGeom>
              <a:avLst/>
              <a:gdLst/>
              <a:ahLst/>
              <a:cxnLst/>
              <a:rect l="l" t="t" r="r" b="b"/>
              <a:pathLst>
                <a:path w="115142" h="108418" extrusionOk="0">
                  <a:moveTo>
                    <a:pt x="28141" y="10359"/>
                  </a:moveTo>
                  <a:cubicBezTo>
                    <a:pt x="10294" y="27064"/>
                    <a:pt x="4303" y="47104"/>
                    <a:pt x="12054" y="66496"/>
                  </a:cubicBezTo>
                  <a:cubicBezTo>
                    <a:pt x="19372" y="84775"/>
                    <a:pt x="32958" y="95830"/>
                    <a:pt x="52504" y="97744"/>
                  </a:cubicBezTo>
                  <a:cubicBezTo>
                    <a:pt x="72791" y="99548"/>
                    <a:pt x="91966" y="88203"/>
                    <a:pt x="100180" y="69553"/>
                  </a:cubicBezTo>
                  <a:cubicBezTo>
                    <a:pt x="106788" y="56751"/>
                    <a:pt x="106479" y="41491"/>
                    <a:pt x="99408" y="28948"/>
                  </a:cubicBezTo>
                  <a:lnTo>
                    <a:pt x="106849" y="18882"/>
                  </a:lnTo>
                  <a:cubicBezTo>
                    <a:pt x="122288" y="55534"/>
                    <a:pt x="111759" y="88820"/>
                    <a:pt x="79862" y="103055"/>
                  </a:cubicBezTo>
                  <a:cubicBezTo>
                    <a:pt x="53091" y="114937"/>
                    <a:pt x="21687" y="104769"/>
                    <a:pt x="6959" y="79465"/>
                  </a:cubicBezTo>
                  <a:cubicBezTo>
                    <a:pt x="-9098" y="52014"/>
                    <a:pt x="-1224" y="19839"/>
                    <a:pt x="26474" y="-417"/>
                  </a:cubicBezTo>
                  <a:cubicBezTo>
                    <a:pt x="29191" y="2671"/>
                    <a:pt x="28450" y="6623"/>
                    <a:pt x="28141" y="10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" name="Google Shape;145;p23">
              <a:extLst>
                <a:ext uri="{FF2B5EF4-FFF2-40B4-BE49-F238E27FC236}">
                  <a16:creationId xmlns:a16="http://schemas.microsoft.com/office/drawing/2014/main" id="{7FF5456E-0E71-B194-4B0C-9DFA8E2D94C7}"/>
                </a:ext>
              </a:extLst>
            </p:cNvPr>
            <p:cNvSpPr/>
            <p:nvPr/>
          </p:nvSpPr>
          <p:spPr>
            <a:xfrm>
              <a:off x="4633120" y="3261714"/>
              <a:ext cx="254846" cy="111310"/>
            </a:xfrm>
            <a:custGeom>
              <a:avLst/>
              <a:gdLst/>
              <a:ahLst/>
              <a:cxnLst/>
              <a:rect l="l" t="t" r="r" b="b"/>
              <a:pathLst>
                <a:path w="254846" h="111310" extrusionOk="0">
                  <a:moveTo>
                    <a:pt x="117868" y="86264"/>
                  </a:moveTo>
                  <a:cubicBezTo>
                    <a:pt x="82112" y="78946"/>
                    <a:pt x="46416" y="71165"/>
                    <a:pt x="10536" y="64650"/>
                  </a:cubicBezTo>
                  <a:cubicBezTo>
                    <a:pt x="-611" y="62581"/>
                    <a:pt x="-3019" y="58258"/>
                    <a:pt x="-209" y="47728"/>
                  </a:cubicBezTo>
                  <a:cubicBezTo>
                    <a:pt x="3280" y="34636"/>
                    <a:pt x="5627" y="21204"/>
                    <a:pt x="7942" y="7803"/>
                  </a:cubicBezTo>
                  <a:cubicBezTo>
                    <a:pt x="9178" y="732"/>
                    <a:pt x="11988" y="-1460"/>
                    <a:pt x="19306" y="22"/>
                  </a:cubicBezTo>
                  <a:cubicBezTo>
                    <a:pt x="94648" y="15686"/>
                    <a:pt x="170021" y="31126"/>
                    <a:pt x="245456" y="46339"/>
                  </a:cubicBezTo>
                  <a:cubicBezTo>
                    <a:pt x="252805" y="47821"/>
                    <a:pt x="254936" y="51156"/>
                    <a:pt x="252744" y="57980"/>
                  </a:cubicBezTo>
                  <a:cubicBezTo>
                    <a:pt x="252589" y="58530"/>
                    <a:pt x="252496" y="59086"/>
                    <a:pt x="252404" y="59648"/>
                  </a:cubicBezTo>
                  <a:cubicBezTo>
                    <a:pt x="248729" y="76167"/>
                    <a:pt x="250211" y="98801"/>
                    <a:pt x="240053" y="107509"/>
                  </a:cubicBezTo>
                  <a:cubicBezTo>
                    <a:pt x="229245" y="116772"/>
                    <a:pt x="208588" y="104421"/>
                    <a:pt x="192254" y="101333"/>
                  </a:cubicBezTo>
                  <a:cubicBezTo>
                    <a:pt x="167366" y="96886"/>
                    <a:pt x="142849" y="91328"/>
                    <a:pt x="117930" y="862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" name="Google Shape;146;p23">
              <a:extLst>
                <a:ext uri="{FF2B5EF4-FFF2-40B4-BE49-F238E27FC236}">
                  <a16:creationId xmlns:a16="http://schemas.microsoft.com/office/drawing/2014/main" id="{84B82241-080F-7DFB-7D08-9542DE368BC3}"/>
                </a:ext>
              </a:extLst>
            </p:cNvPr>
            <p:cNvSpPr/>
            <p:nvPr/>
          </p:nvSpPr>
          <p:spPr>
            <a:xfrm>
              <a:off x="4695168" y="3228479"/>
              <a:ext cx="17793" cy="30651"/>
            </a:xfrm>
            <a:custGeom>
              <a:avLst/>
              <a:gdLst/>
              <a:ahLst/>
              <a:cxnLst/>
              <a:rect l="l" t="t" r="r" b="b"/>
              <a:pathLst>
                <a:path w="17793" h="30651" extrusionOk="0">
                  <a:moveTo>
                    <a:pt x="177" y="14081"/>
                  </a:moveTo>
                  <a:cubicBezTo>
                    <a:pt x="3574" y="8245"/>
                    <a:pt x="177" y="-3087"/>
                    <a:pt x="11170" y="155"/>
                  </a:cubicBezTo>
                  <a:cubicBezTo>
                    <a:pt x="21143" y="3089"/>
                    <a:pt x="14258" y="11673"/>
                    <a:pt x="13362" y="17262"/>
                  </a:cubicBezTo>
                  <a:cubicBezTo>
                    <a:pt x="12590" y="22171"/>
                    <a:pt x="14937" y="32022"/>
                    <a:pt x="4655" y="29953"/>
                  </a:cubicBezTo>
                  <a:cubicBezTo>
                    <a:pt x="-6986" y="27575"/>
                    <a:pt x="2493" y="18867"/>
                    <a:pt x="177" y="14081"/>
                  </a:cubicBezTo>
                </a:path>
              </a:pathLst>
            </a:custGeom>
            <a:solidFill>
              <a:srgbClr val="EC6556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" name="Google Shape;147;p23">
              <a:extLst>
                <a:ext uri="{FF2B5EF4-FFF2-40B4-BE49-F238E27FC236}">
                  <a16:creationId xmlns:a16="http://schemas.microsoft.com/office/drawing/2014/main" id="{ACE528F0-1CFA-AB85-7FB9-076D26441897}"/>
                </a:ext>
              </a:extLst>
            </p:cNvPr>
            <p:cNvSpPr/>
            <p:nvPr/>
          </p:nvSpPr>
          <p:spPr>
            <a:xfrm>
              <a:off x="4831473" y="3256645"/>
              <a:ext cx="18145" cy="30475"/>
            </a:xfrm>
            <a:custGeom>
              <a:avLst/>
              <a:gdLst/>
              <a:ahLst/>
              <a:cxnLst/>
              <a:rect l="l" t="t" r="r" b="b"/>
              <a:pathLst>
                <a:path w="18145" h="30475" extrusionOk="0">
                  <a:moveTo>
                    <a:pt x="14743" y="16793"/>
                  </a:moveTo>
                  <a:cubicBezTo>
                    <a:pt x="11840" y="21548"/>
                    <a:pt x="15545" y="31491"/>
                    <a:pt x="5479" y="29885"/>
                  </a:cubicBezTo>
                  <a:cubicBezTo>
                    <a:pt x="-6316" y="28002"/>
                    <a:pt x="662" y="19047"/>
                    <a:pt x="1805" y="13860"/>
                  </a:cubicBezTo>
                  <a:cubicBezTo>
                    <a:pt x="2947" y="8672"/>
                    <a:pt x="-48" y="-2536"/>
                    <a:pt x="11068" y="-66"/>
                  </a:cubicBezTo>
                  <a:cubicBezTo>
                    <a:pt x="22184" y="2404"/>
                    <a:pt x="13693" y="11050"/>
                    <a:pt x="14743" y="16793"/>
                  </a:cubicBezTo>
                </a:path>
              </a:pathLst>
            </a:custGeom>
            <a:solidFill>
              <a:srgbClr val="EC6556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" name="Google Shape;148;p23">
              <a:extLst>
                <a:ext uri="{FF2B5EF4-FFF2-40B4-BE49-F238E27FC236}">
                  <a16:creationId xmlns:a16="http://schemas.microsoft.com/office/drawing/2014/main" id="{7F875475-48B7-9359-8EC8-09AF0A9182B4}"/>
                </a:ext>
              </a:extLst>
            </p:cNvPr>
            <p:cNvSpPr/>
            <p:nvPr/>
          </p:nvSpPr>
          <p:spPr>
            <a:xfrm>
              <a:off x="4763338" y="3242505"/>
              <a:ext cx="17814" cy="30304"/>
            </a:xfrm>
            <a:custGeom>
              <a:avLst/>
              <a:gdLst/>
              <a:ahLst/>
              <a:cxnLst/>
              <a:rect l="l" t="t" r="r" b="b"/>
              <a:pathLst>
                <a:path w="17814" h="30304" extrusionOk="0">
                  <a:moveTo>
                    <a:pt x="15039" y="16174"/>
                  </a:moveTo>
                  <a:cubicBezTo>
                    <a:pt x="11365" y="21423"/>
                    <a:pt x="15502" y="31613"/>
                    <a:pt x="5220" y="29637"/>
                  </a:cubicBezTo>
                  <a:cubicBezTo>
                    <a:pt x="-6051" y="27445"/>
                    <a:pt x="526" y="18799"/>
                    <a:pt x="1576" y="13457"/>
                  </a:cubicBezTo>
                  <a:cubicBezTo>
                    <a:pt x="2626" y="8115"/>
                    <a:pt x="94" y="-2816"/>
                    <a:pt x="11272" y="56"/>
                  </a:cubicBezTo>
                  <a:cubicBezTo>
                    <a:pt x="22450" y="2927"/>
                    <a:pt x="11828" y="11481"/>
                    <a:pt x="15039" y="16174"/>
                  </a:cubicBezTo>
                </a:path>
              </a:pathLst>
            </a:custGeom>
            <a:solidFill>
              <a:srgbClr val="EB5B4D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" name="Google Shape;149;p23">
              <a:extLst>
                <a:ext uri="{FF2B5EF4-FFF2-40B4-BE49-F238E27FC236}">
                  <a16:creationId xmlns:a16="http://schemas.microsoft.com/office/drawing/2014/main" id="{6095B52D-9D4C-682F-A407-508CB1874AF8}"/>
                </a:ext>
              </a:extLst>
            </p:cNvPr>
            <p:cNvSpPr/>
            <p:nvPr/>
          </p:nvSpPr>
          <p:spPr>
            <a:xfrm>
              <a:off x="4492085" y="3119875"/>
              <a:ext cx="98182" cy="140283"/>
            </a:xfrm>
            <a:custGeom>
              <a:avLst/>
              <a:gdLst/>
              <a:ahLst/>
              <a:cxnLst/>
              <a:rect l="l" t="t" r="r" b="b"/>
              <a:pathLst>
                <a:path w="98182" h="140283" extrusionOk="0">
                  <a:moveTo>
                    <a:pt x="12928" y="53704"/>
                  </a:moveTo>
                  <a:cubicBezTo>
                    <a:pt x="20154" y="44290"/>
                    <a:pt x="26020" y="33893"/>
                    <a:pt x="30312" y="22826"/>
                  </a:cubicBezTo>
                  <a:cubicBezTo>
                    <a:pt x="35654" y="17512"/>
                    <a:pt x="39545" y="10907"/>
                    <a:pt x="41583" y="3651"/>
                  </a:cubicBezTo>
                  <a:cubicBezTo>
                    <a:pt x="44671" y="3651"/>
                    <a:pt x="45196" y="-3049"/>
                    <a:pt x="49580" y="748"/>
                  </a:cubicBezTo>
                  <a:lnTo>
                    <a:pt x="64000" y="22610"/>
                  </a:lnTo>
                  <a:cubicBezTo>
                    <a:pt x="68694" y="33587"/>
                    <a:pt x="74869" y="43870"/>
                    <a:pt x="82342" y="53179"/>
                  </a:cubicBezTo>
                  <a:cubicBezTo>
                    <a:pt x="92377" y="69637"/>
                    <a:pt x="100869" y="86497"/>
                    <a:pt x="94940" y="106722"/>
                  </a:cubicBezTo>
                  <a:lnTo>
                    <a:pt x="88919" y="119783"/>
                  </a:lnTo>
                  <a:lnTo>
                    <a:pt x="73480" y="134697"/>
                  </a:lnTo>
                  <a:cubicBezTo>
                    <a:pt x="54953" y="141521"/>
                    <a:pt x="36426" y="142540"/>
                    <a:pt x="18733" y="131918"/>
                  </a:cubicBezTo>
                  <a:lnTo>
                    <a:pt x="3943" y="116078"/>
                  </a:lnTo>
                  <a:cubicBezTo>
                    <a:pt x="3418" y="111817"/>
                    <a:pt x="3325" y="107401"/>
                    <a:pt x="-504" y="104406"/>
                  </a:cubicBezTo>
                  <a:cubicBezTo>
                    <a:pt x="-3592" y="85570"/>
                    <a:pt x="2831" y="69174"/>
                    <a:pt x="12835" y="53735"/>
                  </a:cubicBezTo>
                </a:path>
              </a:pathLst>
            </a:custGeom>
            <a:solidFill>
              <a:srgbClr val="EA504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" name="Google Shape;150;p23">
              <a:extLst>
                <a:ext uri="{FF2B5EF4-FFF2-40B4-BE49-F238E27FC236}">
                  <a16:creationId xmlns:a16="http://schemas.microsoft.com/office/drawing/2014/main" id="{C7B6C32B-2CCD-CB87-D3A8-AA52ACCB05C9}"/>
                </a:ext>
              </a:extLst>
            </p:cNvPr>
            <p:cNvSpPr/>
            <p:nvPr/>
          </p:nvSpPr>
          <p:spPr>
            <a:xfrm>
              <a:off x="4482823" y="2668573"/>
              <a:ext cx="685291" cy="512526"/>
            </a:xfrm>
            <a:custGeom>
              <a:avLst/>
              <a:gdLst/>
              <a:ahLst/>
              <a:cxnLst/>
              <a:rect l="l" t="t" r="r" b="b"/>
              <a:pathLst>
                <a:path w="685291" h="512526" extrusionOk="0">
                  <a:moveTo>
                    <a:pt x="216321" y="164699"/>
                  </a:moveTo>
                  <a:lnTo>
                    <a:pt x="216321" y="165440"/>
                  </a:lnTo>
                  <a:cubicBezTo>
                    <a:pt x="197794" y="165440"/>
                    <a:pt x="179452" y="165440"/>
                    <a:pt x="160987" y="165440"/>
                  </a:cubicBezTo>
                  <a:cubicBezTo>
                    <a:pt x="131931" y="165625"/>
                    <a:pt x="102844" y="165913"/>
                    <a:pt x="73757" y="166305"/>
                  </a:cubicBezTo>
                  <a:cubicBezTo>
                    <a:pt x="67458" y="166153"/>
                    <a:pt x="61159" y="166453"/>
                    <a:pt x="54921" y="167200"/>
                  </a:cubicBezTo>
                  <a:cubicBezTo>
                    <a:pt x="33523" y="170970"/>
                    <a:pt x="19164" y="191285"/>
                    <a:pt x="22746" y="212714"/>
                  </a:cubicBezTo>
                  <a:cubicBezTo>
                    <a:pt x="26822" y="231862"/>
                    <a:pt x="43527" y="245695"/>
                    <a:pt x="63104" y="246125"/>
                  </a:cubicBezTo>
                  <a:cubicBezTo>
                    <a:pt x="78543" y="246125"/>
                    <a:pt x="93982" y="245754"/>
                    <a:pt x="109421" y="245600"/>
                  </a:cubicBezTo>
                  <a:lnTo>
                    <a:pt x="275112" y="243994"/>
                  </a:lnTo>
                  <a:cubicBezTo>
                    <a:pt x="281597" y="243883"/>
                    <a:pt x="286970" y="249061"/>
                    <a:pt x="287062" y="255558"/>
                  </a:cubicBezTo>
                  <a:cubicBezTo>
                    <a:pt x="287186" y="262055"/>
                    <a:pt x="281998" y="267412"/>
                    <a:pt x="275514" y="267523"/>
                  </a:cubicBezTo>
                  <a:cubicBezTo>
                    <a:pt x="270388" y="267677"/>
                    <a:pt x="265232" y="267739"/>
                    <a:pt x="260075" y="267770"/>
                  </a:cubicBezTo>
                  <a:cubicBezTo>
                    <a:pt x="242783" y="267955"/>
                    <a:pt x="225523" y="268048"/>
                    <a:pt x="208231" y="268326"/>
                  </a:cubicBezTo>
                  <a:cubicBezTo>
                    <a:pt x="206687" y="268341"/>
                    <a:pt x="205205" y="269030"/>
                    <a:pt x="204217" y="270209"/>
                  </a:cubicBezTo>
                  <a:cubicBezTo>
                    <a:pt x="199430" y="277308"/>
                    <a:pt x="197300" y="285874"/>
                    <a:pt x="198226" y="294387"/>
                  </a:cubicBezTo>
                  <a:cubicBezTo>
                    <a:pt x="200171" y="315625"/>
                    <a:pt x="218297" y="331694"/>
                    <a:pt x="239603" y="331101"/>
                  </a:cubicBezTo>
                  <a:cubicBezTo>
                    <a:pt x="268319" y="330916"/>
                    <a:pt x="297036" y="330545"/>
                    <a:pt x="325753" y="330329"/>
                  </a:cubicBezTo>
                  <a:cubicBezTo>
                    <a:pt x="332206" y="329748"/>
                    <a:pt x="337919" y="334510"/>
                    <a:pt x="338474" y="340966"/>
                  </a:cubicBezTo>
                  <a:cubicBezTo>
                    <a:pt x="338505" y="341291"/>
                    <a:pt x="338536" y="341615"/>
                    <a:pt x="338536" y="341939"/>
                  </a:cubicBezTo>
                  <a:cubicBezTo>
                    <a:pt x="338598" y="348522"/>
                    <a:pt x="333318" y="353917"/>
                    <a:pt x="326740" y="353988"/>
                  </a:cubicBezTo>
                  <a:cubicBezTo>
                    <a:pt x="326555" y="353991"/>
                    <a:pt x="326370" y="353988"/>
                    <a:pt x="326185" y="353982"/>
                  </a:cubicBezTo>
                  <a:cubicBezTo>
                    <a:pt x="322201" y="353982"/>
                    <a:pt x="318249" y="354136"/>
                    <a:pt x="314266" y="354198"/>
                  </a:cubicBezTo>
                  <a:cubicBezTo>
                    <a:pt x="295739" y="354198"/>
                    <a:pt x="277367" y="354476"/>
                    <a:pt x="258932" y="354784"/>
                  </a:cubicBezTo>
                  <a:cubicBezTo>
                    <a:pt x="257296" y="354889"/>
                    <a:pt x="255783" y="355686"/>
                    <a:pt x="254764" y="356977"/>
                  </a:cubicBezTo>
                  <a:cubicBezTo>
                    <a:pt x="240344" y="380506"/>
                    <a:pt x="253035" y="414719"/>
                    <a:pt x="283789" y="416788"/>
                  </a:cubicBezTo>
                  <a:cubicBezTo>
                    <a:pt x="293917" y="417467"/>
                    <a:pt x="304107" y="416788"/>
                    <a:pt x="314235" y="416788"/>
                  </a:cubicBezTo>
                  <a:cubicBezTo>
                    <a:pt x="334831" y="416602"/>
                    <a:pt x="355488" y="416377"/>
                    <a:pt x="376238" y="416108"/>
                  </a:cubicBezTo>
                  <a:cubicBezTo>
                    <a:pt x="383001" y="415704"/>
                    <a:pt x="388837" y="420829"/>
                    <a:pt x="389299" y="427595"/>
                  </a:cubicBezTo>
                  <a:cubicBezTo>
                    <a:pt x="389578" y="434138"/>
                    <a:pt x="384514" y="439668"/>
                    <a:pt x="377967" y="439946"/>
                  </a:cubicBezTo>
                  <a:cubicBezTo>
                    <a:pt x="377628" y="439961"/>
                    <a:pt x="377288" y="439961"/>
                    <a:pt x="376948" y="439946"/>
                  </a:cubicBezTo>
                  <a:cubicBezTo>
                    <a:pt x="351474" y="440215"/>
                    <a:pt x="326030" y="440462"/>
                    <a:pt x="300587" y="440687"/>
                  </a:cubicBezTo>
                  <a:cubicBezTo>
                    <a:pt x="298148" y="440687"/>
                    <a:pt x="297129" y="441212"/>
                    <a:pt x="296820" y="443775"/>
                  </a:cubicBezTo>
                  <a:cubicBezTo>
                    <a:pt x="295029" y="460894"/>
                    <a:pt x="304323" y="477253"/>
                    <a:pt x="319978" y="484441"/>
                  </a:cubicBezTo>
                  <a:cubicBezTo>
                    <a:pt x="328964" y="488486"/>
                    <a:pt x="338320" y="488301"/>
                    <a:pt x="347769" y="488208"/>
                  </a:cubicBezTo>
                  <a:cubicBezTo>
                    <a:pt x="392604" y="487622"/>
                    <a:pt x="437315" y="487282"/>
                    <a:pt x="482273" y="486788"/>
                  </a:cubicBezTo>
                  <a:cubicBezTo>
                    <a:pt x="495458" y="486788"/>
                    <a:pt x="508674" y="486603"/>
                    <a:pt x="521828" y="485769"/>
                  </a:cubicBezTo>
                  <a:cubicBezTo>
                    <a:pt x="543844" y="484660"/>
                    <a:pt x="565366" y="478636"/>
                    <a:pt x="584758" y="468138"/>
                  </a:cubicBezTo>
                  <a:cubicBezTo>
                    <a:pt x="613999" y="452050"/>
                    <a:pt x="632896" y="427039"/>
                    <a:pt x="645093" y="396377"/>
                  </a:cubicBezTo>
                  <a:cubicBezTo>
                    <a:pt x="655283" y="369955"/>
                    <a:pt x="660501" y="341880"/>
                    <a:pt x="660532" y="313562"/>
                  </a:cubicBezTo>
                  <a:cubicBezTo>
                    <a:pt x="661057" y="294439"/>
                    <a:pt x="657660" y="275412"/>
                    <a:pt x="650589" y="257642"/>
                  </a:cubicBezTo>
                  <a:cubicBezTo>
                    <a:pt x="640060" y="233072"/>
                    <a:pt x="624498" y="210982"/>
                    <a:pt x="604921" y="192798"/>
                  </a:cubicBezTo>
                  <a:cubicBezTo>
                    <a:pt x="586672" y="175760"/>
                    <a:pt x="566539" y="160889"/>
                    <a:pt x="544863" y="148488"/>
                  </a:cubicBezTo>
                  <a:cubicBezTo>
                    <a:pt x="503610" y="123952"/>
                    <a:pt x="463808" y="97033"/>
                    <a:pt x="425674" y="67866"/>
                  </a:cubicBezTo>
                  <a:cubicBezTo>
                    <a:pt x="409494" y="55514"/>
                    <a:pt x="393221" y="43163"/>
                    <a:pt x="375034" y="33900"/>
                  </a:cubicBezTo>
                  <a:cubicBezTo>
                    <a:pt x="364597" y="28558"/>
                    <a:pt x="353821" y="24019"/>
                    <a:pt x="341871" y="23432"/>
                  </a:cubicBezTo>
                  <a:cubicBezTo>
                    <a:pt x="326895" y="22756"/>
                    <a:pt x="313525" y="32668"/>
                    <a:pt x="309788" y="47177"/>
                  </a:cubicBezTo>
                  <a:cubicBezTo>
                    <a:pt x="307380" y="56441"/>
                    <a:pt x="310036" y="65179"/>
                    <a:pt x="314019" y="73454"/>
                  </a:cubicBezTo>
                  <a:cubicBezTo>
                    <a:pt x="321121" y="87813"/>
                    <a:pt x="330971" y="100649"/>
                    <a:pt x="342982" y="111249"/>
                  </a:cubicBezTo>
                  <a:cubicBezTo>
                    <a:pt x="354562" y="121810"/>
                    <a:pt x="366944" y="131443"/>
                    <a:pt x="379079" y="141386"/>
                  </a:cubicBezTo>
                  <a:cubicBezTo>
                    <a:pt x="383309" y="144403"/>
                    <a:pt x="385224" y="149705"/>
                    <a:pt x="383927" y="154726"/>
                  </a:cubicBezTo>
                  <a:cubicBezTo>
                    <a:pt x="382352" y="159839"/>
                    <a:pt x="377535" y="163257"/>
                    <a:pt x="372193" y="163063"/>
                  </a:cubicBezTo>
                  <a:cubicBezTo>
                    <a:pt x="364381" y="163063"/>
                    <a:pt x="356569" y="163402"/>
                    <a:pt x="348757" y="163464"/>
                  </a:cubicBezTo>
                  <a:lnTo>
                    <a:pt x="216321" y="164792"/>
                  </a:lnTo>
                  <a:moveTo>
                    <a:pt x="337548" y="139564"/>
                  </a:moveTo>
                  <a:cubicBezTo>
                    <a:pt x="329149" y="130795"/>
                    <a:pt x="320750" y="122643"/>
                    <a:pt x="313062" y="113843"/>
                  </a:cubicBezTo>
                  <a:cubicBezTo>
                    <a:pt x="301452" y="101269"/>
                    <a:pt x="292806" y="86284"/>
                    <a:pt x="287680" y="69965"/>
                  </a:cubicBezTo>
                  <a:cubicBezTo>
                    <a:pt x="276718" y="32263"/>
                    <a:pt x="308152" y="-4914"/>
                    <a:pt x="346842" y="26"/>
                  </a:cubicBezTo>
                  <a:cubicBezTo>
                    <a:pt x="365554" y="2682"/>
                    <a:pt x="383402" y="9623"/>
                    <a:pt x="398995" y="20313"/>
                  </a:cubicBezTo>
                  <a:cubicBezTo>
                    <a:pt x="416071" y="31615"/>
                    <a:pt x="432560" y="43812"/>
                    <a:pt x="449018" y="56008"/>
                  </a:cubicBezTo>
                  <a:cubicBezTo>
                    <a:pt x="486071" y="83450"/>
                    <a:pt x="524360" y="108924"/>
                    <a:pt x="563853" y="132432"/>
                  </a:cubicBezTo>
                  <a:cubicBezTo>
                    <a:pt x="594484" y="150128"/>
                    <a:pt x="621626" y="173265"/>
                    <a:pt x="643951" y="200703"/>
                  </a:cubicBezTo>
                  <a:cubicBezTo>
                    <a:pt x="662509" y="223207"/>
                    <a:pt x="675230" y="249929"/>
                    <a:pt x="681004" y="278516"/>
                  </a:cubicBezTo>
                  <a:cubicBezTo>
                    <a:pt x="684000" y="295461"/>
                    <a:pt x="684741" y="312722"/>
                    <a:pt x="683289" y="329866"/>
                  </a:cubicBezTo>
                  <a:cubicBezTo>
                    <a:pt x="681900" y="351869"/>
                    <a:pt x="677700" y="373601"/>
                    <a:pt x="670753" y="394524"/>
                  </a:cubicBezTo>
                  <a:cubicBezTo>
                    <a:pt x="660007" y="426113"/>
                    <a:pt x="643426" y="453810"/>
                    <a:pt x="617210" y="474807"/>
                  </a:cubicBezTo>
                  <a:cubicBezTo>
                    <a:pt x="596831" y="490904"/>
                    <a:pt x="572808" y="501752"/>
                    <a:pt x="547272" y="506396"/>
                  </a:cubicBezTo>
                  <a:cubicBezTo>
                    <a:pt x="530968" y="509292"/>
                    <a:pt x="514417" y="510678"/>
                    <a:pt x="497867" y="510533"/>
                  </a:cubicBezTo>
                  <a:lnTo>
                    <a:pt x="394518" y="511491"/>
                  </a:lnTo>
                  <a:cubicBezTo>
                    <a:pt x="375497" y="511676"/>
                    <a:pt x="356446" y="512139"/>
                    <a:pt x="337425" y="512108"/>
                  </a:cubicBezTo>
                  <a:cubicBezTo>
                    <a:pt x="305589" y="512349"/>
                    <a:pt x="278417" y="489240"/>
                    <a:pt x="273507" y="457794"/>
                  </a:cubicBezTo>
                  <a:cubicBezTo>
                    <a:pt x="273013" y="451729"/>
                    <a:pt x="273013" y="445640"/>
                    <a:pt x="273507" y="439575"/>
                  </a:cubicBezTo>
                  <a:cubicBezTo>
                    <a:pt x="255474" y="435802"/>
                    <a:pt x="240190" y="423902"/>
                    <a:pt x="232131" y="407339"/>
                  </a:cubicBezTo>
                  <a:cubicBezTo>
                    <a:pt x="223824" y="390838"/>
                    <a:pt x="222867" y="371610"/>
                    <a:pt x="229444" y="354352"/>
                  </a:cubicBezTo>
                  <a:cubicBezTo>
                    <a:pt x="209651" y="350739"/>
                    <a:pt x="194119" y="341105"/>
                    <a:pt x="183775" y="323814"/>
                  </a:cubicBezTo>
                  <a:cubicBezTo>
                    <a:pt x="173678" y="307297"/>
                    <a:pt x="171702" y="287084"/>
                    <a:pt x="178341" y="268913"/>
                  </a:cubicBezTo>
                  <a:cubicBezTo>
                    <a:pt x="170374" y="268913"/>
                    <a:pt x="162902" y="268913"/>
                    <a:pt x="155244" y="268913"/>
                  </a:cubicBezTo>
                  <a:cubicBezTo>
                    <a:pt x="124891" y="269221"/>
                    <a:pt x="94507" y="269932"/>
                    <a:pt x="64154" y="269777"/>
                  </a:cubicBezTo>
                  <a:cubicBezTo>
                    <a:pt x="40964" y="270268"/>
                    <a:pt x="19319" y="258121"/>
                    <a:pt x="7678" y="238065"/>
                  </a:cubicBezTo>
                  <a:cubicBezTo>
                    <a:pt x="-9922" y="209905"/>
                    <a:pt x="-659" y="171153"/>
                    <a:pt x="27254" y="153120"/>
                  </a:cubicBezTo>
                  <a:cubicBezTo>
                    <a:pt x="37722" y="146345"/>
                    <a:pt x="49919" y="142732"/>
                    <a:pt x="62394" y="142714"/>
                  </a:cubicBezTo>
                  <a:cubicBezTo>
                    <a:pt x="83298" y="142467"/>
                    <a:pt x="104172" y="142313"/>
                    <a:pt x="125076" y="142096"/>
                  </a:cubicBezTo>
                  <a:lnTo>
                    <a:pt x="255752" y="140707"/>
                  </a:lnTo>
                  <a:lnTo>
                    <a:pt x="312845" y="140089"/>
                  </a:lnTo>
                  <a:lnTo>
                    <a:pt x="334923" y="139750"/>
                  </a:lnTo>
                  <a:cubicBezTo>
                    <a:pt x="335788" y="139750"/>
                    <a:pt x="336683" y="139533"/>
                    <a:pt x="337641" y="1394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984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A51A0698-8E05-11D9-7C61-014A9E3F5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97102"/>
              </p:ext>
            </p:extLst>
          </p:nvPr>
        </p:nvGraphicFramePr>
        <p:xfrm>
          <a:off x="412063" y="1625041"/>
          <a:ext cx="9709641" cy="36776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2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9132">
                  <a:extLst>
                    <a:ext uri="{9D8B030D-6E8A-4147-A177-3AD203B41FA5}">
                      <a16:colId xmlns:a16="http://schemas.microsoft.com/office/drawing/2014/main" val="1838359191"/>
                    </a:ext>
                  </a:extLst>
                </a:gridCol>
              </a:tblGrid>
              <a:tr h="67099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Round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EXCELLENCE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APPROVAL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DISAPPROVAL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PARTICIPATION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21EQA20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56,7%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28,1%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15,2%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332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22EQA21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63,9%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24,5%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11,6%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310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385744068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24EQA22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63,7%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24,6%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271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3032493015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26EQA23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57,3%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30,4%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12,4%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498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511089167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27EQA23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69,6%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315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589344557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29EQA24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68,3%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23,4%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8,3%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376 HP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2689290351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DBE103-A67C-AEB8-E01B-B8DDA410B5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704" y="992958"/>
            <a:ext cx="1847792" cy="82226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B8FA95-F263-F7F4-07ED-79BD0F197DEF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45B152-271C-78B2-24C5-9DA5C9B4121F}"/>
              </a:ext>
            </a:extLst>
          </p:cNvPr>
          <p:cNvSpPr txBox="1"/>
          <p:nvPr/>
        </p:nvSpPr>
        <p:spPr>
          <a:xfrm>
            <a:off x="3372677" y="757761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- HIV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CC3112-512E-B52D-5AD0-2297D3770F09}"/>
              </a:ext>
            </a:extLst>
          </p:cNvPr>
          <p:cNvSpPr txBox="1"/>
          <p:nvPr/>
        </p:nvSpPr>
        <p:spPr>
          <a:xfrm>
            <a:off x="10121704" y="1996412"/>
            <a:ext cx="1728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HP: </a:t>
            </a:r>
          </a:p>
          <a:p>
            <a:r>
              <a:rPr lang="pt-BR" sz="1800" dirty="0"/>
              <a:t>healthcare </a:t>
            </a:r>
          </a:p>
          <a:p>
            <a:r>
              <a:rPr lang="pt-BR" sz="1800" dirty="0" err="1"/>
              <a:t>professionals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F399AC-4F19-CD34-1A1D-9FDD364CD2D2}"/>
              </a:ext>
            </a:extLst>
          </p:cNvPr>
          <p:cNvSpPr txBox="1"/>
          <p:nvPr/>
        </p:nvSpPr>
        <p:spPr>
          <a:xfrm>
            <a:off x="2962588" y="5302731"/>
            <a:ext cx="76810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PARTICIPATION: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kit for oral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RT2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RT2 for HIV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samples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RT1 for HIV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HIV self-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kit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RT1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RT2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DUO HIV/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Syphilis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kit as RT2 for HIV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3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A51A0698-8E05-11D9-7C61-014A9E3F5A88}"/>
              </a:ext>
            </a:extLst>
          </p:cNvPr>
          <p:cNvGraphicFramePr>
            <a:graphicFrameLocks noGrp="1"/>
          </p:cNvGraphicFramePr>
          <p:nvPr/>
        </p:nvGraphicFramePr>
        <p:xfrm>
          <a:off x="2112847" y="2137105"/>
          <a:ext cx="7520509" cy="2174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2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99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Round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EXCELLENCE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APPROVAL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DISAPPROVAL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23EQA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20,2%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64,7%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15,1%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25EQA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31,2%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61,1%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7,7%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385744068"/>
                  </a:ext>
                </a:extLst>
              </a:tr>
              <a:tr h="50111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28EQA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7,6%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66,7%</a:t>
                      </a:r>
                    </a:p>
                  </a:txBody>
                  <a:tcPr marL="91430" marR="91430" marT="37298" marB="37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25,7%</a:t>
                      </a:r>
                    </a:p>
                  </a:txBody>
                  <a:tcPr marL="91430" marR="91430" marT="37298" marB="37298" anchor="ctr"/>
                </a:tc>
                <a:extLst>
                  <a:ext uri="{0D108BD9-81ED-4DB2-BD59-A6C34878D82A}">
                    <a16:rowId xmlns:a16="http://schemas.microsoft.com/office/drawing/2014/main" val="3032493015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DBE103-A67C-AEB8-E01B-B8DDA410B5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704" y="992958"/>
            <a:ext cx="1847792" cy="82226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B8FA95-F263-F7F4-07ED-79BD0F197DEF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45B152-271C-78B2-24C5-9DA5C9B4121F}"/>
              </a:ext>
            </a:extLst>
          </p:cNvPr>
          <p:cNvSpPr txBox="1"/>
          <p:nvPr/>
        </p:nvSpPr>
        <p:spPr>
          <a:xfrm>
            <a:off x="3372677" y="757761"/>
            <a:ext cx="54466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Theoretical</a:t>
            </a:r>
            <a:r>
              <a:rPr lang="pt-BR" sz="3600" b="1" dirty="0">
                <a:solidFill>
                  <a:schemeClr val="bg1"/>
                </a:solidFill>
              </a:rPr>
              <a:t> rounds - HIV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6A8C43A-95F9-5B4E-FEEB-4DE0656F71ED}"/>
              </a:ext>
            </a:extLst>
          </p:cNvPr>
          <p:cNvSpPr/>
          <p:nvPr/>
        </p:nvSpPr>
        <p:spPr>
          <a:xfrm>
            <a:off x="5313404" y="2952428"/>
            <a:ext cx="774356" cy="2718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84,9%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3073D6-C2A5-CCF1-E67D-E2CEF3B37E58}"/>
              </a:ext>
            </a:extLst>
          </p:cNvPr>
          <p:cNvSpPr/>
          <p:nvPr/>
        </p:nvSpPr>
        <p:spPr>
          <a:xfrm>
            <a:off x="5313404" y="3409483"/>
            <a:ext cx="774356" cy="2718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92,3%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5CE894D-5302-BAE9-9B67-654B012424B3}"/>
              </a:ext>
            </a:extLst>
          </p:cNvPr>
          <p:cNvSpPr/>
          <p:nvPr/>
        </p:nvSpPr>
        <p:spPr>
          <a:xfrm>
            <a:off x="5313404" y="3911913"/>
            <a:ext cx="774356" cy="2718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74,3%</a:t>
            </a:r>
          </a:p>
        </p:txBody>
      </p:sp>
    </p:spTree>
    <p:extLst>
      <p:ext uri="{BB962C8B-B14F-4D97-AF65-F5344CB8AC3E}">
        <p14:creationId xmlns:p14="http://schemas.microsoft.com/office/powerpoint/2010/main" val="2301673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49431C-2BD4-4064-818A-5FECD716A10A}"/>
              </a:ext>
            </a:extLst>
          </p:cNvPr>
          <p:cNvSpPr txBox="1"/>
          <p:nvPr/>
        </p:nvSpPr>
        <p:spPr>
          <a:xfrm>
            <a:off x="1698001" y="906738"/>
            <a:ext cx="371060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Practice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6191B0-D881-045C-449F-B99A0E41F77C}"/>
              </a:ext>
            </a:extLst>
          </p:cNvPr>
          <p:cNvSpPr txBox="1"/>
          <p:nvPr/>
        </p:nvSpPr>
        <p:spPr>
          <a:xfrm>
            <a:off x="6096000" y="906737"/>
            <a:ext cx="4128397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Theoretical</a:t>
            </a:r>
            <a:r>
              <a:rPr lang="pt-BR" sz="3600" b="1" dirty="0">
                <a:solidFill>
                  <a:schemeClr val="bg1"/>
                </a:solidFill>
              </a:rPr>
              <a:t> rounds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2B051A-9011-5B76-502B-2D7596AA5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26" y="1927972"/>
            <a:ext cx="8536671" cy="4359964"/>
          </a:xfrm>
          <a:prstGeom prst="rect">
            <a:avLst/>
          </a:prstGeom>
        </p:spPr>
      </p:pic>
      <p:sp>
        <p:nvSpPr>
          <p:cNvPr id="6" name="Seta: Curva para a Direita 5">
            <a:extLst>
              <a:ext uri="{FF2B5EF4-FFF2-40B4-BE49-F238E27FC236}">
                <a16:creationId xmlns:a16="http://schemas.microsoft.com/office/drawing/2014/main" id="{8FE6ABA7-8CC0-E781-A091-4138A4CF3620}"/>
              </a:ext>
            </a:extLst>
          </p:cNvPr>
          <p:cNvSpPr/>
          <p:nvPr/>
        </p:nvSpPr>
        <p:spPr>
          <a:xfrm>
            <a:off x="463278" y="1072061"/>
            <a:ext cx="1219200" cy="35049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: Curva para a Esquerda 6">
            <a:extLst>
              <a:ext uri="{FF2B5EF4-FFF2-40B4-BE49-F238E27FC236}">
                <a16:creationId xmlns:a16="http://schemas.microsoft.com/office/drawing/2014/main" id="{BA63BBC5-2BCB-0201-73C6-495E351D7027}"/>
              </a:ext>
            </a:extLst>
          </p:cNvPr>
          <p:cNvSpPr/>
          <p:nvPr/>
        </p:nvSpPr>
        <p:spPr>
          <a:xfrm>
            <a:off x="10204588" y="1023012"/>
            <a:ext cx="1255156" cy="35653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EAE5A6-74AC-18D4-6D2E-425A0FA7FEC5}"/>
              </a:ext>
            </a:extLst>
          </p:cNvPr>
          <p:cNvSpPr txBox="1"/>
          <p:nvPr/>
        </p:nvSpPr>
        <p:spPr>
          <a:xfrm>
            <a:off x="7887060" y="5883636"/>
            <a:ext cx="391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https://qualitr.paginas.ufsc.br/</a:t>
            </a:r>
          </a:p>
        </p:txBody>
      </p:sp>
    </p:spTree>
    <p:extLst>
      <p:ext uri="{BB962C8B-B14F-4D97-AF65-F5344CB8AC3E}">
        <p14:creationId xmlns:p14="http://schemas.microsoft.com/office/powerpoint/2010/main" val="37039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A051218-E0CA-536B-3326-3BA60F42F8B8}"/>
              </a:ext>
            </a:extLst>
          </p:cNvPr>
          <p:cNvSpPr txBox="1"/>
          <p:nvPr/>
        </p:nvSpPr>
        <p:spPr>
          <a:xfrm>
            <a:off x="453447" y="992958"/>
            <a:ext cx="112851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tubes (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adhesive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labels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pt-BR" altLang="pt-BR" sz="2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maintain actions to expand the number of professionals and services;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kumimoji="0" lang="en-US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validation of the freezing of panel elements while maintaining the stability of the results (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successfully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round 29EQA24)</a:t>
            </a:r>
            <a:endParaRPr lang="pt-B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AB7AB8-EB70-96A5-C6FF-CCF85905AA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704" y="992958"/>
            <a:ext cx="1847792" cy="8222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69CF575-5673-838C-06F4-39F3F28AC290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EB5C2C-4425-CF0E-5754-CF75B51E6E4D}"/>
              </a:ext>
            </a:extLst>
          </p:cNvPr>
          <p:cNvSpPr txBox="1"/>
          <p:nvPr/>
        </p:nvSpPr>
        <p:spPr>
          <a:xfrm>
            <a:off x="822960" y="4906756"/>
            <a:ext cx="672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4,100 panels: 16,400 tubes + 4,100 PBS-TWEEN</a:t>
            </a:r>
          </a:p>
        </p:txBody>
      </p:sp>
    </p:spTree>
    <p:extLst>
      <p:ext uri="{BB962C8B-B14F-4D97-AF65-F5344CB8AC3E}">
        <p14:creationId xmlns:p14="http://schemas.microsoft.com/office/powerpoint/2010/main" val="3313812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EFDD8DB-FB76-59B2-E6ED-6315736410BF}"/>
              </a:ext>
            </a:extLst>
          </p:cNvPr>
          <p:cNvSpPr txBox="1"/>
          <p:nvPr/>
        </p:nvSpPr>
        <p:spPr>
          <a:xfrm>
            <a:off x="2748298" y="1919411"/>
            <a:ext cx="669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030A0"/>
                </a:solidFill>
                <a:latin typeface="Montserrat" panose="00000500000000000000" pitchFamily="2" charset="0"/>
              </a:rPr>
              <a:t>aeq@aids.gov.br</a:t>
            </a:r>
          </a:p>
        </p:txBody>
      </p:sp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30EE4CE-024F-1D67-9075-67FB72CD7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7297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0F57920-B307-99DC-A706-A3F3438F3B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995800"/>
            <a:ext cx="1847792" cy="8222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A6D389-1F97-CDB9-8F98-1EE71A595B48}"/>
              </a:ext>
            </a:extLst>
          </p:cNvPr>
          <p:cNvSpPr/>
          <p:nvPr/>
        </p:nvSpPr>
        <p:spPr>
          <a:xfrm>
            <a:off x="0" y="16748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1056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EC677AB-9995-9507-C995-D62DFB5867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022" y="988447"/>
            <a:ext cx="5904825" cy="55613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BFA4862-4E2E-2BEF-1DA8-3320114D65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58" y="5609988"/>
            <a:ext cx="1847792" cy="82226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58E1FC5-3185-D4AA-F680-DCCB3AE25825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F4B6A2-6A53-3B28-E674-F297D8FB2DB1}"/>
              </a:ext>
            </a:extLst>
          </p:cNvPr>
          <p:cNvSpPr txBox="1"/>
          <p:nvPr/>
        </p:nvSpPr>
        <p:spPr>
          <a:xfrm>
            <a:off x="957071" y="1060704"/>
            <a:ext cx="48371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egistered Health Units: 1,773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units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maternity</a:t>
            </a:r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indigenous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0" lang="pt-BR" altLang="pt-B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laboratories</a:t>
            </a:r>
            <a:endParaRPr lang="pt-BR" altLang="pt-BR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03157B5-8BEE-846E-475E-21B80AE35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8A72113-A36E-2780-5B68-6D1271BDB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A385B11-6CE1-2000-2B56-B5EB4301D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DDEE7101-08C0-84E2-70E5-00E80BBD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158DA11-67B1-97D6-723A-E912D80B11FB}"/>
              </a:ext>
            </a:extLst>
          </p:cNvPr>
          <p:cNvSpPr txBox="1"/>
          <p:nvPr/>
        </p:nvSpPr>
        <p:spPr>
          <a:xfrm>
            <a:off x="0" y="4409659"/>
            <a:ext cx="7575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Professionals registered in the program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7,288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Panels per round: 4,100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13B6380F-F53D-F34D-B174-5F086F205372}"/>
              </a:ext>
            </a:extLst>
          </p:cNvPr>
          <p:cNvCxnSpPr>
            <a:cxnSpLocks/>
          </p:cNvCxnSpPr>
          <p:nvPr/>
        </p:nvCxnSpPr>
        <p:spPr>
          <a:xfrm flipH="1">
            <a:off x="9857232" y="5609988"/>
            <a:ext cx="7223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Seta, Gráfico de dispersão&#10;&#10;Descrição gerada automaticamente">
            <a:extLst>
              <a:ext uri="{FF2B5EF4-FFF2-40B4-BE49-F238E27FC236}">
                <a16:creationId xmlns:a16="http://schemas.microsoft.com/office/drawing/2014/main" id="{7AA20FD2-1C4E-2EE1-B3FA-70D7100F3C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382" y="5381714"/>
            <a:ext cx="870732" cy="456548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CFFD0F1F-280F-787C-ADF5-17286EC2E75E}"/>
              </a:ext>
            </a:extLst>
          </p:cNvPr>
          <p:cNvCxnSpPr/>
          <p:nvPr/>
        </p:nvCxnSpPr>
        <p:spPr>
          <a:xfrm>
            <a:off x="4484914" y="4767943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1BE4FB4C-AA1F-9793-BEBD-3A5D29E84999}"/>
              </a:ext>
            </a:extLst>
          </p:cNvPr>
          <p:cNvSpPr txBox="1"/>
          <p:nvPr/>
        </p:nvSpPr>
        <p:spPr>
          <a:xfrm>
            <a:off x="3202811" y="5381714"/>
            <a:ext cx="298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80% </a:t>
            </a:r>
            <a:r>
              <a:rPr lang="pt-BR" dirty="0" err="1"/>
              <a:t>nursing</a:t>
            </a:r>
            <a:r>
              <a:rPr lang="pt-BR" dirty="0"/>
              <a:t> </a:t>
            </a:r>
            <a:r>
              <a:rPr lang="pt-BR" dirty="0" err="1"/>
              <a:t>professionals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751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58E1FC5-3185-D4AA-F680-DCCB3AE25825}"/>
              </a:ext>
            </a:extLst>
          </p:cNvPr>
          <p:cNvSpPr/>
          <p:nvPr/>
        </p:nvSpPr>
        <p:spPr>
          <a:xfrm>
            <a:off x="0" y="167480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Panels production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03157B5-8BEE-846E-475E-21B80AE35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8A72113-A36E-2780-5B68-6D1271BDB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A385B11-6CE1-2000-2B56-B5EB4301D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DDEE7101-08C0-84E2-70E5-00E80BBD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m 11" descr="Pessoas ao redor de uma mesa&#10;&#10;Descrição gerada automaticamente">
            <a:extLst>
              <a:ext uri="{FF2B5EF4-FFF2-40B4-BE49-F238E27FC236}">
                <a16:creationId xmlns:a16="http://schemas.microsoft.com/office/drawing/2014/main" id="{138F7239-6C73-D32E-289C-60AB0B543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20" y="748552"/>
            <a:ext cx="5366340" cy="27415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54AF140-8509-D1C8-8986-D8039402D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920" y="619611"/>
            <a:ext cx="3523476" cy="561877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A825D89-5241-0962-01FD-19B3EF2581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20" y="3667813"/>
            <a:ext cx="5366340" cy="30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6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10574FD-2621-079B-ABF2-8BDB1B6553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913" y="984076"/>
            <a:ext cx="1847792" cy="8222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164B223-445B-A88C-7033-BD9CA01BE6BB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0203D76-F757-21AB-EBCA-5F237CDFD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34" y="801378"/>
            <a:ext cx="9364268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2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89084BC7-DAA3-4602-880A-9BF1D22E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2" y="840916"/>
            <a:ext cx="9364268" cy="56758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0574FD-2621-079B-ABF2-8BDB1B6553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830" y="944816"/>
            <a:ext cx="1847792" cy="8222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164B223-445B-A88C-7033-BD9CA01BE6BB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455DBDD-344C-271D-958D-A87AB56F22DA}"/>
              </a:ext>
            </a:extLst>
          </p:cNvPr>
          <p:cNvSpPr/>
          <p:nvPr/>
        </p:nvSpPr>
        <p:spPr>
          <a:xfrm rot="2659881">
            <a:off x="4525986" y="5504996"/>
            <a:ext cx="171459" cy="6547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E4036B0-0C9A-BEE2-F69E-D61D94E1B82C}"/>
              </a:ext>
            </a:extLst>
          </p:cNvPr>
          <p:cNvSpPr/>
          <p:nvPr/>
        </p:nvSpPr>
        <p:spPr>
          <a:xfrm rot="2659881">
            <a:off x="5785733" y="5514140"/>
            <a:ext cx="171459" cy="6547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61AA1C1-3912-DD92-5FB2-07F7A12644A4}"/>
              </a:ext>
            </a:extLst>
          </p:cNvPr>
          <p:cNvSpPr/>
          <p:nvPr/>
        </p:nvSpPr>
        <p:spPr>
          <a:xfrm rot="2659881">
            <a:off x="6395781" y="5453458"/>
            <a:ext cx="177645" cy="794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88244B3-7DB7-78E5-0B19-E2C8FBD26BA6}"/>
              </a:ext>
            </a:extLst>
          </p:cNvPr>
          <p:cNvSpPr/>
          <p:nvPr/>
        </p:nvSpPr>
        <p:spPr>
          <a:xfrm rot="2659881">
            <a:off x="6703701" y="5467232"/>
            <a:ext cx="175331" cy="796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499F034-8776-0AB4-4A72-3E24E5D346A2}"/>
              </a:ext>
            </a:extLst>
          </p:cNvPr>
          <p:cNvSpPr/>
          <p:nvPr/>
        </p:nvSpPr>
        <p:spPr>
          <a:xfrm rot="2659881">
            <a:off x="7670824" y="5489708"/>
            <a:ext cx="152713" cy="7122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0B716ED-2778-69A2-C4BB-A55C069B8724}"/>
              </a:ext>
            </a:extLst>
          </p:cNvPr>
          <p:cNvSpPr/>
          <p:nvPr/>
        </p:nvSpPr>
        <p:spPr>
          <a:xfrm rot="2659881">
            <a:off x="8294827" y="5503703"/>
            <a:ext cx="152713" cy="7122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CDF68D3-A9B5-1799-B767-914F8D9147D9}"/>
              </a:ext>
            </a:extLst>
          </p:cNvPr>
          <p:cNvSpPr/>
          <p:nvPr/>
        </p:nvSpPr>
        <p:spPr>
          <a:xfrm rot="2659881">
            <a:off x="9239360" y="5495799"/>
            <a:ext cx="152713" cy="7122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6AE5E21C-36FB-C9CF-705D-BBFC84F8349D}"/>
              </a:ext>
            </a:extLst>
          </p:cNvPr>
          <p:cNvCxnSpPr/>
          <p:nvPr/>
        </p:nvCxnSpPr>
        <p:spPr>
          <a:xfrm flipV="1">
            <a:off x="6995160" y="2792304"/>
            <a:ext cx="0" cy="6035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14DFDE01-81FD-C4ED-7EA5-71494A6C7C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09" y="2041325"/>
            <a:ext cx="1230501" cy="6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BFA4862-4E2E-2BEF-1DA8-3320114D65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69" y="1040976"/>
            <a:ext cx="1847792" cy="8222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58E1FC5-3185-D4AA-F680-DCCB3AE25825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03157B5-8BEE-846E-475E-21B80AE35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8A72113-A36E-2780-5B68-6D1271BDB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AD8D60-15E9-C205-86AD-CDD84BC326E5}"/>
              </a:ext>
            </a:extLst>
          </p:cNvPr>
          <p:cNvSpPr txBox="1"/>
          <p:nvPr/>
        </p:nvSpPr>
        <p:spPr>
          <a:xfrm>
            <a:off x="673608" y="1040976"/>
            <a:ext cx="83240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Professionals registered in the program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7,288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Professionals participating in the last round: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4,709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rounds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vacation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maternity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etirement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pt-BR" altLang="pt-B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units </a:t>
            </a:r>
            <a:r>
              <a:rPr kumimoji="0" lang="pt-BR" altLang="pt-B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A385B11-6CE1-2000-2B56-B5EB4301D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DDEE7101-08C0-84E2-70E5-00E80BBD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B3196DA-08B4-F86D-DAB4-68201C3CE06A}"/>
              </a:ext>
            </a:extLst>
          </p:cNvPr>
          <p:cNvSpPr txBox="1"/>
          <p:nvPr/>
        </p:nvSpPr>
        <p:spPr>
          <a:xfrm>
            <a:off x="7635240" y="5347454"/>
            <a:ext cx="341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panels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shipped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and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unused</a:t>
            </a:r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0B3D858-AF58-15F6-71A6-A6BB9A7A3375}"/>
              </a:ext>
            </a:extLst>
          </p:cNvPr>
          <p:cNvCxnSpPr/>
          <p:nvPr/>
        </p:nvCxnSpPr>
        <p:spPr>
          <a:xfrm>
            <a:off x="7150608" y="5532120"/>
            <a:ext cx="4846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9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F02478B-E382-49FF-8379-E7159BD40BB8}"/>
              </a:ext>
            </a:extLst>
          </p:cNvPr>
          <p:cNvSpPr txBox="1"/>
          <p:nvPr/>
        </p:nvSpPr>
        <p:spPr>
          <a:xfrm>
            <a:off x="3284121" y="1153994"/>
            <a:ext cx="559241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Theoretical</a:t>
            </a:r>
            <a:r>
              <a:rPr lang="pt-BR" sz="3600" b="1" dirty="0">
                <a:solidFill>
                  <a:schemeClr val="bg1"/>
                </a:solidFill>
              </a:rPr>
              <a:t> rounds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D91B86-3B97-D557-02DC-CBE391B468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089" y="3429000"/>
            <a:ext cx="4378740" cy="248567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D8476B6-84C1-76DF-6755-348A2D8F23AA}"/>
              </a:ext>
            </a:extLst>
          </p:cNvPr>
          <p:cNvSpPr txBox="1"/>
          <p:nvPr/>
        </p:nvSpPr>
        <p:spPr>
          <a:xfrm>
            <a:off x="3033091" y="2014498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Questionnaire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on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execution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of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RT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and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procedures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recommended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in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Brazilian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Diagnostic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Technical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Manuals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86631AD-FAA9-9FE0-E2BA-B4ED80278587}"/>
              </a:ext>
            </a:extLst>
          </p:cNvPr>
          <p:cNvSpPr/>
          <p:nvPr/>
        </p:nvSpPr>
        <p:spPr>
          <a:xfrm>
            <a:off x="9848088" y="1231570"/>
            <a:ext cx="2048256" cy="1298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One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per </a:t>
            </a:r>
            <a:r>
              <a:rPr kumimoji="0" lang="pt-BR" altLang="pt-BR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year</a:t>
            </a:r>
            <a:r>
              <a:rPr kumimoji="0" lang="pt-BR" altLang="pt-BR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pt-BR" altLang="pt-B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B22B32-0AB8-0A3D-2E7C-370B3EB00B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61" y="155206"/>
            <a:ext cx="1847792" cy="82226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309A894-35F0-E478-DE0D-AABA051E2177}"/>
              </a:ext>
            </a:extLst>
          </p:cNvPr>
          <p:cNvSpPr/>
          <p:nvPr/>
        </p:nvSpPr>
        <p:spPr>
          <a:xfrm>
            <a:off x="0" y="16748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Overview of Brazilian PT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7C70E21-8F96-D986-A1E2-FD50DB1B8F05}"/>
              </a:ext>
            </a:extLst>
          </p:cNvPr>
          <p:cNvSpPr/>
          <p:nvPr/>
        </p:nvSpPr>
        <p:spPr>
          <a:xfrm>
            <a:off x="9848088" y="2779776"/>
            <a:ext cx="2048256" cy="1298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30 </a:t>
            </a:r>
            <a:r>
              <a:rPr kumimoji="0" lang="pt-BR" altLang="pt-BR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days</a:t>
            </a:r>
            <a:endParaRPr kumimoji="0" lang="pt-BR" altLang="pt-B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89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1100</Words>
  <Application>Microsoft Macintosh PowerPoint</Application>
  <PresentationFormat>Widescreen</PresentationFormat>
  <Paragraphs>326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8" baseType="lpstr">
      <vt:lpstr>Aptos</vt:lpstr>
      <vt:lpstr>Aptos Display</vt:lpstr>
      <vt:lpstr>Arial</vt:lpstr>
      <vt:lpstr>BlinkMacSystemFont</vt:lpstr>
      <vt:lpstr>Calibri</vt:lpstr>
      <vt:lpstr>Calibri (Corpo)</vt:lpstr>
      <vt:lpstr>inherit</vt:lpstr>
      <vt:lpstr>Montserrat</vt:lpstr>
      <vt:lpstr>Montserrat ExtraBold</vt:lpstr>
      <vt:lpstr>Rockwell</vt:lpstr>
      <vt:lpstr>Times New Roman</vt:lpstr>
      <vt:lpstr>Wingdings</vt:lpstr>
      <vt:lpstr>Tema do Office</vt:lpstr>
      <vt:lpstr>Overview of Brazilian PT program   Brazilian Experience   Renata Cristina Messores Rudolf Laboratory of Molecular Biology, Microbiology and Serology (LBMMS)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Laboratório de Biologia Molecular Microbiologia e Sorologia LBMMS</dc:creator>
  <cp:lastModifiedBy>Álisson Bigolin</cp:lastModifiedBy>
  <cp:revision>25</cp:revision>
  <dcterms:created xsi:type="dcterms:W3CDTF">2024-08-12T21:35:54Z</dcterms:created>
  <dcterms:modified xsi:type="dcterms:W3CDTF">2024-08-27T15:41:09Z</dcterms:modified>
</cp:coreProperties>
</file>